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4" r:id="rId5"/>
    <p:sldId id="259" r:id="rId6"/>
    <p:sldId id="260" r:id="rId7"/>
    <p:sldId id="261" r:id="rId8"/>
    <p:sldId id="262" r:id="rId9"/>
    <p:sldId id="26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74"/>
  </p:normalViewPr>
  <p:slideViewPr>
    <p:cSldViewPr snapToGrid="0" snapToObjects="1">
      <p:cViewPr varScale="1">
        <p:scale>
          <a:sx n="131" d="100"/>
          <a:sy n="131" d="100"/>
        </p:scale>
        <p:origin x="37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12/2/19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‹Nº›</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
Segundo nivel
Tercer nivel
Cuarto nivel
Quinto nivel</a:t>
            </a:r>
            <a:endParaRPr lang="en-US" dirty="0"/>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12/2/19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a:t>Editar los estilos de texto del patrón
Segundo nivel
Tercer nivel
Cuarto nivel
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a:t>Editar los estilos de texto del patrón
Segundo nivel
Tercer nivel
Cuarto nivel
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12/2/19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12/2/19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12/2/19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a:t>Editar los estilos de texto del patrón
Segundo nivel
Tercer nivel
Cuarto nivel
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12/2/19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9CC747-9E26-064B-B9C0-90C8003D4859}"/>
              </a:ext>
            </a:extLst>
          </p:cNvPr>
          <p:cNvSpPr>
            <a:spLocks noGrp="1"/>
          </p:cNvSpPr>
          <p:nvPr>
            <p:ph type="ctrTitle"/>
          </p:nvPr>
        </p:nvSpPr>
        <p:spPr/>
        <p:txBody>
          <a:bodyPr/>
          <a:lstStyle/>
          <a:p>
            <a:r>
              <a:rPr lang="es-CO" dirty="0"/>
              <a:t>Digital Audio </a:t>
            </a:r>
          </a:p>
        </p:txBody>
      </p:sp>
      <p:sp>
        <p:nvSpPr>
          <p:cNvPr id="3" name="Subtítulo 2">
            <a:extLst>
              <a:ext uri="{FF2B5EF4-FFF2-40B4-BE49-F238E27FC236}">
                <a16:creationId xmlns:a16="http://schemas.microsoft.com/office/drawing/2014/main" id="{DF6EB0A2-6828-1A4F-96C7-1890A1C30C58}"/>
              </a:ext>
            </a:extLst>
          </p:cNvPr>
          <p:cNvSpPr>
            <a:spLocks noGrp="1"/>
          </p:cNvSpPr>
          <p:nvPr>
            <p:ph type="subTitle" idx="1"/>
          </p:nvPr>
        </p:nvSpPr>
        <p:spPr/>
        <p:txBody>
          <a:bodyPr/>
          <a:lstStyle/>
          <a:p>
            <a:endParaRPr lang="es-CO"/>
          </a:p>
        </p:txBody>
      </p:sp>
    </p:spTree>
    <p:extLst>
      <p:ext uri="{BB962C8B-B14F-4D97-AF65-F5344CB8AC3E}">
        <p14:creationId xmlns:p14="http://schemas.microsoft.com/office/powerpoint/2010/main" val="683463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A786C8-8B2A-8E4F-95A7-F881017FE56F}"/>
              </a:ext>
            </a:extLst>
          </p:cNvPr>
          <p:cNvSpPr>
            <a:spLocks noGrp="1"/>
          </p:cNvSpPr>
          <p:nvPr>
            <p:ph type="title"/>
          </p:nvPr>
        </p:nvSpPr>
        <p:spPr/>
        <p:txBody>
          <a:bodyPr/>
          <a:lstStyle/>
          <a:p>
            <a:r>
              <a:rPr lang="es-CO" dirty="0"/>
              <a:t>What is digital audio?</a:t>
            </a:r>
          </a:p>
        </p:txBody>
      </p:sp>
      <p:sp>
        <p:nvSpPr>
          <p:cNvPr id="3" name="Marcador de contenido 2">
            <a:extLst>
              <a:ext uri="{FF2B5EF4-FFF2-40B4-BE49-F238E27FC236}">
                <a16:creationId xmlns:a16="http://schemas.microsoft.com/office/drawing/2014/main" id="{A53D50EE-603B-AD43-A8E0-EE467A6F8268}"/>
              </a:ext>
            </a:extLst>
          </p:cNvPr>
          <p:cNvSpPr>
            <a:spLocks noGrp="1"/>
          </p:cNvSpPr>
          <p:nvPr>
            <p:ph idx="1"/>
          </p:nvPr>
        </p:nvSpPr>
        <p:spPr/>
        <p:txBody>
          <a:bodyPr/>
          <a:lstStyle/>
          <a:p>
            <a:pPr algn="just"/>
            <a:r>
              <a:rPr lang="es-CO" dirty="0"/>
              <a:t>Digital audio is when someone takes different sounds, and mix them in a computer, making them a digital production. This technique is not only about music, it can also represent telephone communications, but basically the digital audio is the recording and reproduction of audio signals that have been encoded in digital form. This method, not only made reproduction of sound much easier than other methods such as vinyl and record tape, because it make the audio have a better quality, have more space for different samples, and also the protability. </a:t>
            </a:r>
          </a:p>
        </p:txBody>
      </p:sp>
    </p:spTree>
    <p:extLst>
      <p:ext uri="{BB962C8B-B14F-4D97-AF65-F5344CB8AC3E}">
        <p14:creationId xmlns:p14="http://schemas.microsoft.com/office/powerpoint/2010/main" val="1351201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5DD7EA-CC4E-F048-97D1-5E7AC5640E70}"/>
              </a:ext>
            </a:extLst>
          </p:cNvPr>
          <p:cNvSpPr>
            <a:spLocks noGrp="1"/>
          </p:cNvSpPr>
          <p:nvPr>
            <p:ph type="title"/>
          </p:nvPr>
        </p:nvSpPr>
        <p:spPr/>
        <p:txBody>
          <a:bodyPr/>
          <a:lstStyle/>
          <a:p>
            <a:r>
              <a:rPr lang="es-CO" dirty="0"/>
              <a:t>Differences between MIDI and D.A</a:t>
            </a:r>
          </a:p>
        </p:txBody>
      </p:sp>
      <p:sp>
        <p:nvSpPr>
          <p:cNvPr id="3" name="Marcador de contenido 2">
            <a:extLst>
              <a:ext uri="{FF2B5EF4-FFF2-40B4-BE49-F238E27FC236}">
                <a16:creationId xmlns:a16="http://schemas.microsoft.com/office/drawing/2014/main" id="{1C13A884-1336-8243-8223-67B16F58B697}"/>
              </a:ext>
            </a:extLst>
          </p:cNvPr>
          <p:cNvSpPr>
            <a:spLocks noGrp="1"/>
          </p:cNvSpPr>
          <p:nvPr>
            <p:ph idx="1"/>
          </p:nvPr>
        </p:nvSpPr>
        <p:spPr/>
        <p:txBody>
          <a:bodyPr/>
          <a:lstStyle/>
          <a:p>
            <a:pPr algn="just"/>
            <a:r>
              <a:rPr lang="es-CO" dirty="0"/>
              <a:t>The differences between this two are very little, in the case of the digital audio, what this method is about is the audio from an intrument and the exact sound that it is amking, but is represented digitally. Meanwhile the MIDI is computer data, mostly generated in a keyboard, that controls a MIDI compatible instrument or device.</a:t>
            </a:r>
          </a:p>
        </p:txBody>
      </p:sp>
    </p:spTree>
    <p:extLst>
      <p:ext uri="{BB962C8B-B14F-4D97-AF65-F5344CB8AC3E}">
        <p14:creationId xmlns:p14="http://schemas.microsoft.com/office/powerpoint/2010/main" val="3867384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00AD3B-2141-7248-B170-BDF8A33F4F4E}"/>
              </a:ext>
            </a:extLst>
          </p:cNvPr>
          <p:cNvSpPr>
            <a:spLocks noGrp="1"/>
          </p:cNvSpPr>
          <p:nvPr>
            <p:ph type="title"/>
          </p:nvPr>
        </p:nvSpPr>
        <p:spPr/>
        <p:txBody>
          <a:bodyPr/>
          <a:lstStyle/>
          <a:p>
            <a:r>
              <a:rPr lang="es-CO" dirty="0"/>
              <a:t>Digital Recording/Reproduction Process</a:t>
            </a:r>
          </a:p>
        </p:txBody>
      </p:sp>
      <p:sp>
        <p:nvSpPr>
          <p:cNvPr id="3" name="Marcador de contenido 2">
            <a:extLst>
              <a:ext uri="{FF2B5EF4-FFF2-40B4-BE49-F238E27FC236}">
                <a16:creationId xmlns:a16="http://schemas.microsoft.com/office/drawing/2014/main" id="{83935A9A-01EF-0342-83C8-C813365DF9F5}"/>
              </a:ext>
            </a:extLst>
          </p:cNvPr>
          <p:cNvSpPr>
            <a:spLocks noGrp="1"/>
          </p:cNvSpPr>
          <p:nvPr>
            <p:ph idx="1"/>
          </p:nvPr>
        </p:nvSpPr>
        <p:spPr/>
        <p:txBody>
          <a:bodyPr/>
          <a:lstStyle/>
          <a:p>
            <a:endParaRPr lang="es-CO"/>
          </a:p>
        </p:txBody>
      </p:sp>
    </p:spTree>
    <p:extLst>
      <p:ext uri="{BB962C8B-B14F-4D97-AF65-F5344CB8AC3E}">
        <p14:creationId xmlns:p14="http://schemas.microsoft.com/office/powerpoint/2010/main" val="1835029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260CB2-0073-174A-9522-5531ACB9911D}"/>
              </a:ext>
            </a:extLst>
          </p:cNvPr>
          <p:cNvSpPr>
            <a:spLocks noGrp="1"/>
          </p:cNvSpPr>
          <p:nvPr>
            <p:ph type="title"/>
          </p:nvPr>
        </p:nvSpPr>
        <p:spPr/>
        <p:txBody>
          <a:bodyPr>
            <a:normAutofit fontScale="90000"/>
          </a:bodyPr>
          <a:lstStyle/>
          <a:p>
            <a:r>
              <a:rPr lang="en-US" dirty="0"/>
              <a:t>The audio interface </a:t>
            </a:r>
            <a:br>
              <a:rPr lang="es-CO" dirty="0"/>
            </a:br>
            <a:endParaRPr lang="es-CO" dirty="0"/>
          </a:p>
        </p:txBody>
      </p:sp>
      <p:sp>
        <p:nvSpPr>
          <p:cNvPr id="3" name="Marcador de contenido 2">
            <a:extLst>
              <a:ext uri="{FF2B5EF4-FFF2-40B4-BE49-F238E27FC236}">
                <a16:creationId xmlns:a16="http://schemas.microsoft.com/office/drawing/2014/main" id="{29B8C583-DF24-7B42-8EEA-F518BC70AAD8}"/>
              </a:ext>
            </a:extLst>
          </p:cNvPr>
          <p:cNvSpPr>
            <a:spLocks noGrp="1"/>
          </p:cNvSpPr>
          <p:nvPr>
            <p:ph idx="1"/>
          </p:nvPr>
        </p:nvSpPr>
        <p:spPr/>
        <p:txBody>
          <a:bodyPr>
            <a:normAutofit fontScale="70000" lnSpcReduction="20000"/>
          </a:bodyPr>
          <a:lstStyle/>
          <a:p>
            <a:pPr algn="just"/>
            <a:r>
              <a:rPr lang="en-US" dirty="0"/>
              <a:t>-The Audio Interface is what the digital audio product relays on. Meaning the results from the digital audio depends on the Audio Interference that comes as an external hardware.</a:t>
            </a:r>
            <a:endParaRPr lang="es-CO" dirty="0"/>
          </a:p>
          <a:p>
            <a:pPr algn="just"/>
            <a:r>
              <a:rPr lang="en-US" dirty="0"/>
              <a:t>- Audio interference connect all the devices like microphones and instruments all helping in the metering and other functions to improve and build the digital audio product</a:t>
            </a:r>
            <a:endParaRPr lang="es-CO" dirty="0"/>
          </a:p>
          <a:p>
            <a:pPr algn="just"/>
            <a:r>
              <a:rPr lang="en-US" dirty="0"/>
              <a:t>- Audio interference works as the leader or main tool for the recording system, improving and maintaining the quality of the instrument through the cable to the computer as well as transmitting it.</a:t>
            </a:r>
            <a:endParaRPr lang="es-CO" dirty="0"/>
          </a:p>
          <a:p>
            <a:pPr algn="just"/>
            <a:r>
              <a:rPr lang="en-US" dirty="0"/>
              <a:t>-Audio interference is determined by the use you give to the inputs and outputs, the more you manipulate them the more benefits your digital audio product will have, as the audio quality is key as well the manipulation, the latency, the phantom power etc.</a:t>
            </a:r>
            <a:endParaRPr lang="es-CO" dirty="0"/>
          </a:p>
          <a:p>
            <a:pPr algn="just"/>
            <a:r>
              <a:rPr lang="en-US" dirty="0"/>
              <a:t>-Steinberg audio interference is an example used, that has multiple version all improving to beneficiate the final product, showing the evolution of digital audio.</a:t>
            </a:r>
            <a:endParaRPr lang="es-CO" dirty="0"/>
          </a:p>
          <a:p>
            <a:endParaRPr lang="es-CO" dirty="0"/>
          </a:p>
        </p:txBody>
      </p:sp>
    </p:spTree>
    <p:extLst>
      <p:ext uri="{BB962C8B-B14F-4D97-AF65-F5344CB8AC3E}">
        <p14:creationId xmlns:p14="http://schemas.microsoft.com/office/powerpoint/2010/main" val="1662962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FBED3C-385D-4E45-853F-6533A65793CD}"/>
              </a:ext>
            </a:extLst>
          </p:cNvPr>
          <p:cNvSpPr>
            <a:spLocks noGrp="1"/>
          </p:cNvSpPr>
          <p:nvPr>
            <p:ph type="title"/>
          </p:nvPr>
        </p:nvSpPr>
        <p:spPr/>
        <p:txBody>
          <a:bodyPr>
            <a:normAutofit fontScale="90000"/>
          </a:bodyPr>
          <a:lstStyle/>
          <a:p>
            <a:r>
              <a:rPr lang="en-US" dirty="0"/>
              <a:t>Sample Rate sound file </a:t>
            </a:r>
            <a:br>
              <a:rPr lang="es-CO" dirty="0"/>
            </a:br>
            <a:endParaRPr lang="es-CO" dirty="0"/>
          </a:p>
        </p:txBody>
      </p:sp>
      <p:sp>
        <p:nvSpPr>
          <p:cNvPr id="3" name="Marcador de contenido 2">
            <a:extLst>
              <a:ext uri="{FF2B5EF4-FFF2-40B4-BE49-F238E27FC236}">
                <a16:creationId xmlns:a16="http://schemas.microsoft.com/office/drawing/2014/main" id="{B2055D7F-86E7-DC42-8AB5-1AD401069E6C}"/>
              </a:ext>
            </a:extLst>
          </p:cNvPr>
          <p:cNvSpPr>
            <a:spLocks noGrp="1"/>
          </p:cNvSpPr>
          <p:nvPr>
            <p:ph idx="1"/>
          </p:nvPr>
        </p:nvSpPr>
        <p:spPr/>
        <p:txBody>
          <a:bodyPr>
            <a:normAutofit fontScale="70000" lnSpcReduction="20000"/>
          </a:bodyPr>
          <a:lstStyle/>
          <a:p>
            <a:pPr algn="just"/>
            <a:r>
              <a:rPr lang="en-US" dirty="0"/>
              <a:t>The system of digital audio while measuring uses the speed of simple rate, (kilohertz)</a:t>
            </a:r>
            <a:endParaRPr lang="es-CO" dirty="0"/>
          </a:p>
          <a:p>
            <a:pPr algn="just"/>
            <a:r>
              <a:rPr lang="en-US" dirty="0"/>
              <a:t>44.1 are the most common or the standard simple rate to determine the range of frequencies that take place in the digital audio.</a:t>
            </a:r>
            <a:endParaRPr lang="es-CO" dirty="0"/>
          </a:p>
          <a:p>
            <a:pPr algn="just"/>
            <a:r>
              <a:rPr lang="en-US" dirty="0"/>
              <a:t>The measure of one cycle is needed to find the positive and negative stage. To capture the frequency of the cycle it is needed to determine the wavelength and measure it two times per cycle. </a:t>
            </a:r>
            <a:endParaRPr lang="es-CO" dirty="0"/>
          </a:p>
          <a:p>
            <a:pPr algn="just"/>
            <a:r>
              <a:rPr lang="en-US" dirty="0"/>
              <a:t>The Nyquist frequency is used to reconstruct the waves frequency, and artificial frequencies are named aliasing (frequencies above the Nyquist rate) to prevent this low pass filters are used in the audio to digital connectors. </a:t>
            </a:r>
            <a:endParaRPr lang="es-CO" dirty="0"/>
          </a:p>
          <a:p>
            <a:pPr lvl="1" algn="just"/>
            <a:r>
              <a:rPr lang="en-US" dirty="0"/>
              <a:t>Even do as son as the anti aliasing were released they were very expensive meaning that many people wont buy them and leave high simple frequency’s. But some times in professional audio higher frequency’s are used like 48, or even higher from 88-176 allowing high frequency’s to be sampled and a better high definition audio recreation in the computer </a:t>
            </a:r>
            <a:endParaRPr lang="es-CO" dirty="0"/>
          </a:p>
          <a:p>
            <a:endParaRPr lang="es-CO" dirty="0"/>
          </a:p>
        </p:txBody>
      </p:sp>
    </p:spTree>
    <p:extLst>
      <p:ext uri="{BB962C8B-B14F-4D97-AF65-F5344CB8AC3E}">
        <p14:creationId xmlns:p14="http://schemas.microsoft.com/office/powerpoint/2010/main" val="1837940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0293A7-FF4A-B346-986C-C88B5E95F234}"/>
              </a:ext>
            </a:extLst>
          </p:cNvPr>
          <p:cNvSpPr>
            <a:spLocks noGrp="1"/>
          </p:cNvSpPr>
          <p:nvPr>
            <p:ph type="title"/>
          </p:nvPr>
        </p:nvSpPr>
        <p:spPr/>
        <p:txBody>
          <a:bodyPr>
            <a:normAutofit fontScale="90000"/>
          </a:bodyPr>
          <a:lstStyle/>
          <a:p>
            <a:r>
              <a:rPr lang="en-US" dirty="0"/>
              <a:t>Bit rates</a:t>
            </a:r>
            <a:br>
              <a:rPr lang="es-CO" dirty="0"/>
            </a:br>
            <a:endParaRPr lang="es-CO" dirty="0"/>
          </a:p>
        </p:txBody>
      </p:sp>
      <p:sp>
        <p:nvSpPr>
          <p:cNvPr id="3" name="Marcador de contenido 2">
            <a:extLst>
              <a:ext uri="{FF2B5EF4-FFF2-40B4-BE49-F238E27FC236}">
                <a16:creationId xmlns:a16="http://schemas.microsoft.com/office/drawing/2014/main" id="{285B273F-7F1E-CB41-812B-8DD322A336A4}"/>
              </a:ext>
            </a:extLst>
          </p:cNvPr>
          <p:cNvSpPr>
            <a:spLocks noGrp="1"/>
          </p:cNvSpPr>
          <p:nvPr>
            <p:ph idx="1"/>
          </p:nvPr>
        </p:nvSpPr>
        <p:spPr/>
        <p:txBody>
          <a:bodyPr/>
          <a:lstStyle/>
          <a:p>
            <a:pPr algn="just"/>
            <a:r>
              <a:rPr lang="en-US" dirty="0"/>
              <a:t>Its means the number of bits in a unit of playback to build a continuous audio, like the sample rate but in this case instead of the number of samples it measures the number of rates </a:t>
            </a:r>
            <a:endParaRPr lang="es-CO" dirty="0"/>
          </a:p>
          <a:p>
            <a:pPr algn="just"/>
            <a:r>
              <a:rPr lang="en-US" dirty="0"/>
              <a:t>As said it is used in a more playback use of audio, but in music the bit rate is related with better quality, giving each time a new repetition of the original sound, making it even closer to the original, but still means more size.</a:t>
            </a:r>
            <a:endParaRPr lang="es-CO" dirty="0"/>
          </a:p>
          <a:p>
            <a:endParaRPr lang="es-CO" dirty="0"/>
          </a:p>
        </p:txBody>
      </p:sp>
    </p:spTree>
    <p:extLst>
      <p:ext uri="{BB962C8B-B14F-4D97-AF65-F5344CB8AC3E}">
        <p14:creationId xmlns:p14="http://schemas.microsoft.com/office/powerpoint/2010/main" val="3844879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6A8444-4E05-604E-828F-577718CCF8D0}"/>
              </a:ext>
            </a:extLst>
          </p:cNvPr>
          <p:cNvSpPr>
            <a:spLocks noGrp="1"/>
          </p:cNvSpPr>
          <p:nvPr>
            <p:ph type="title"/>
          </p:nvPr>
        </p:nvSpPr>
        <p:spPr/>
        <p:txBody>
          <a:bodyPr>
            <a:normAutofit fontScale="90000"/>
          </a:bodyPr>
          <a:lstStyle/>
          <a:p>
            <a:r>
              <a:rPr lang="en-US" dirty="0"/>
              <a:t>Bit depth </a:t>
            </a:r>
            <a:br>
              <a:rPr lang="es-CO" dirty="0"/>
            </a:br>
            <a:r>
              <a:rPr lang="es-CO" dirty="0"/>
              <a:t> </a:t>
            </a:r>
          </a:p>
        </p:txBody>
      </p:sp>
      <p:sp>
        <p:nvSpPr>
          <p:cNvPr id="3" name="Marcador de contenido 2">
            <a:extLst>
              <a:ext uri="{FF2B5EF4-FFF2-40B4-BE49-F238E27FC236}">
                <a16:creationId xmlns:a16="http://schemas.microsoft.com/office/drawing/2014/main" id="{FC9A4745-0386-734E-84DF-944B1E118488}"/>
              </a:ext>
            </a:extLst>
          </p:cNvPr>
          <p:cNvSpPr>
            <a:spLocks noGrp="1"/>
          </p:cNvSpPr>
          <p:nvPr>
            <p:ph idx="1"/>
          </p:nvPr>
        </p:nvSpPr>
        <p:spPr/>
        <p:txBody>
          <a:bodyPr>
            <a:normAutofit/>
          </a:bodyPr>
          <a:lstStyle/>
          <a:p>
            <a:pPr algn="just"/>
            <a:r>
              <a:rPr lang="en-US" dirty="0"/>
              <a:t>The bits are 1 and 0s that indicate the space for information in this case audio storage. It determines the amount of elements that can be used to form the specific audio.</a:t>
            </a:r>
            <a:endParaRPr lang="es-CO" dirty="0"/>
          </a:p>
          <a:p>
            <a:pPr algn="just"/>
            <a:r>
              <a:rPr lang="en-US" dirty="0"/>
              <a:t>16 bit stores 65,536</a:t>
            </a:r>
            <a:endParaRPr lang="es-CO" dirty="0"/>
          </a:p>
          <a:p>
            <a:pPr algn="just"/>
            <a:r>
              <a:rPr lang="en-US" dirty="0"/>
              <a:t>24 but stores up to 16,777,216 </a:t>
            </a:r>
            <a:endParaRPr lang="es-CO" dirty="0"/>
          </a:p>
          <a:p>
            <a:pPr algn="just"/>
            <a:r>
              <a:rPr lang="en-US" dirty="0"/>
              <a:t>Levels of organization </a:t>
            </a:r>
            <a:endParaRPr lang="es-CO" dirty="0"/>
          </a:p>
          <a:p>
            <a:endParaRPr lang="es-CO" dirty="0"/>
          </a:p>
        </p:txBody>
      </p:sp>
    </p:spTree>
    <p:extLst>
      <p:ext uri="{BB962C8B-B14F-4D97-AF65-F5344CB8AC3E}">
        <p14:creationId xmlns:p14="http://schemas.microsoft.com/office/powerpoint/2010/main" val="4165305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6D3806-12EA-1C45-BBED-9F73B3081FFA}"/>
              </a:ext>
            </a:extLst>
          </p:cNvPr>
          <p:cNvSpPr>
            <a:spLocks noGrp="1"/>
          </p:cNvSpPr>
          <p:nvPr>
            <p:ph type="title"/>
          </p:nvPr>
        </p:nvSpPr>
        <p:spPr/>
        <p:txBody>
          <a:bodyPr/>
          <a:lstStyle/>
          <a:p>
            <a:r>
              <a:rPr lang="es-CO" dirty="0"/>
              <a:t>Conclusion </a:t>
            </a:r>
          </a:p>
        </p:txBody>
      </p:sp>
      <p:sp>
        <p:nvSpPr>
          <p:cNvPr id="3" name="Marcador de contenido 2">
            <a:extLst>
              <a:ext uri="{FF2B5EF4-FFF2-40B4-BE49-F238E27FC236}">
                <a16:creationId xmlns:a16="http://schemas.microsoft.com/office/drawing/2014/main" id="{DA5734E6-0698-C84F-BE88-E0C0D3C99EFE}"/>
              </a:ext>
            </a:extLst>
          </p:cNvPr>
          <p:cNvSpPr>
            <a:spLocks noGrp="1"/>
          </p:cNvSpPr>
          <p:nvPr>
            <p:ph idx="1"/>
          </p:nvPr>
        </p:nvSpPr>
        <p:spPr/>
        <p:txBody>
          <a:bodyPr/>
          <a:lstStyle/>
          <a:p>
            <a:pPr algn="just"/>
            <a:r>
              <a:rPr lang="en-US" dirty="0"/>
              <a:t>In conclusion the big possibilities of audio manipulation have been an work of evolution for the digital audio giving very big chances to correct errors and improve the sound quality still, it takes a big, creative and long process because the audio manipulation neither the changes to digital audio are easy, meaning that the huge possibilities also mean a huge work to develop a good digital audio</a:t>
            </a:r>
            <a:r>
              <a:rPr lang="es-CO" dirty="0"/>
              <a:t> </a:t>
            </a:r>
          </a:p>
        </p:txBody>
      </p:sp>
    </p:spTree>
    <p:extLst>
      <p:ext uri="{BB962C8B-B14F-4D97-AF65-F5344CB8AC3E}">
        <p14:creationId xmlns:p14="http://schemas.microsoft.com/office/powerpoint/2010/main" val="1618364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Orgánico</Template>
  <TotalTime>155</TotalTime>
  <Words>650</Words>
  <Application>Microsoft Macintosh PowerPoint</Application>
  <PresentationFormat>Panorámica</PresentationFormat>
  <Paragraphs>28</Paragraphs>
  <Slides>9</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9</vt:i4>
      </vt:variant>
    </vt:vector>
  </HeadingPairs>
  <TitlesOfParts>
    <vt:vector size="12" baseType="lpstr">
      <vt:lpstr>Arial</vt:lpstr>
      <vt:lpstr>Garamond</vt:lpstr>
      <vt:lpstr>Orgánico</vt:lpstr>
      <vt:lpstr>Digital Audio </vt:lpstr>
      <vt:lpstr>What is digital audio?</vt:lpstr>
      <vt:lpstr>Differences between MIDI and D.A</vt:lpstr>
      <vt:lpstr>Digital Recording/Reproduction Process</vt:lpstr>
      <vt:lpstr>The audio interface  </vt:lpstr>
      <vt:lpstr>Sample Rate sound file  </vt:lpstr>
      <vt:lpstr>Bit rates </vt:lpstr>
      <vt:lpstr>Bit depth   </vt:lpstr>
      <vt:lpstr>Conclusion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Audio </dc:title>
  <dc:creator>Microsoft Office User</dc:creator>
  <cp:lastModifiedBy>Microsoft Office User</cp:lastModifiedBy>
  <cp:revision>9</cp:revision>
  <dcterms:created xsi:type="dcterms:W3CDTF">2019-12-02T22:35:54Z</dcterms:created>
  <dcterms:modified xsi:type="dcterms:W3CDTF">2019-12-03T02:44:50Z</dcterms:modified>
</cp:coreProperties>
</file>