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62" r:id="rId4"/>
    <p:sldId id="259" r:id="rId5"/>
    <p:sldId id="260" r:id="rId6"/>
    <p:sldId id="261" r:id="rId7"/>
    <p:sldId id="263" r:id="rId8"/>
    <p:sldId id="264" r:id="rId9"/>
    <p:sldId id="265" r:id="rId10"/>
    <p:sldId id="266"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92B909-74D8-4B26-AFF5-41B3B1AF513E}" v="5482" dt="2020-10-27T04:06:44.357"/>
    <p1510:client id="{AC5A8DEF-C2D8-626D-D947-12BF6B2CE118}" v="4828" dt="2020-10-27T13:40:14.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10/27/2020</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904660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647827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405071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639263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10/27/2020</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813009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137063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10/27/2020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38776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907209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10/27/2020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‹Nº›</a:t>
            </a:fld>
            <a:endParaRPr lang="en-US"/>
          </a:p>
        </p:txBody>
      </p:sp>
    </p:spTree>
    <p:extLst>
      <p:ext uri="{BB962C8B-B14F-4D97-AF65-F5344CB8AC3E}">
        <p14:creationId xmlns:p14="http://schemas.microsoft.com/office/powerpoint/2010/main" val="419818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10/27/2020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3053054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10/27/2020</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‹Nº›</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70535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10/27/2020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‹Nº›</a:t>
            </a:fld>
            <a:endParaRPr lang="en-US"/>
          </a:p>
        </p:txBody>
      </p:sp>
    </p:spTree>
    <p:extLst>
      <p:ext uri="{BB962C8B-B14F-4D97-AF65-F5344CB8AC3E}">
        <p14:creationId xmlns:p14="http://schemas.microsoft.com/office/powerpoint/2010/main" val="422469209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914400" rtl="0" eaLnBrk="1" latinLnBrk="0" hangingPunct="1">
        <a:lnSpc>
          <a:spcPct val="90000"/>
        </a:lnSpc>
        <a:spcBef>
          <a:spcPct val="0"/>
        </a:spcBef>
        <a:buNone/>
        <a:defRPr lang="en-US" sz="3800" i="1"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20000"/>
        </a:lnSpc>
        <a:spcBef>
          <a:spcPts val="900"/>
        </a:spcBef>
        <a:spcAft>
          <a:spcPts val="0"/>
        </a:spcAft>
        <a:buClr>
          <a:schemeClr val="tx1">
            <a:lumMod val="85000"/>
            <a:lumOff val="15000"/>
          </a:schemeClr>
        </a:buClr>
        <a:buFont typeface="Garamond" pitchFamily="18" charset="0"/>
        <a:buChar char="◦"/>
        <a:defRPr sz="1400" kern="1200">
          <a:solidFill>
            <a:schemeClr val="tx1"/>
          </a:solidFill>
          <a:latin typeface="+mn-lt"/>
          <a:ea typeface="+mn-ea"/>
          <a:cs typeface="+mn-cs"/>
        </a:defRPr>
      </a:lvl1pPr>
      <a:lvl2pPr marL="45720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3pPr>
      <a:lvl4pPr marL="100584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4pPr>
      <a:lvl5pPr marL="1280160" indent="-182880" algn="l" defTabSz="914400" rtl="0" eaLnBrk="1" latinLnBrk="0" hangingPunct="1">
        <a:lnSpc>
          <a:spcPct val="120000"/>
        </a:lnSpc>
        <a:spcBef>
          <a:spcPts val="500"/>
        </a:spcBef>
        <a:buClr>
          <a:schemeClr val="tx1">
            <a:lumMod val="85000"/>
            <a:lumOff val="15000"/>
          </a:schemeClr>
        </a:buClr>
        <a:buFont typeface="Garamond" pitchFamily="18" charset="0"/>
        <a:buChar char="◦"/>
        <a:defRPr sz="11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4">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9" descr="Imagen que contiene objeto, reloj, frente, grande&#10;&#10;Descripción generada automáticamente">
            <a:extLst>
              <a:ext uri="{FF2B5EF4-FFF2-40B4-BE49-F238E27FC236}">
                <a16:creationId xmlns:a16="http://schemas.microsoft.com/office/drawing/2014/main" id="{1ECA545D-9B4A-4714-AA98-153A4392F170}"/>
              </a:ext>
            </a:extLst>
          </p:cNvPr>
          <p:cNvPicPr>
            <a:picLocks noChangeAspect="1"/>
          </p:cNvPicPr>
          <p:nvPr/>
        </p:nvPicPr>
        <p:blipFill rotWithShape="1">
          <a:blip r:embed="rId2">
            <a:alphaModFix amt="45000"/>
          </a:blip>
          <a:srcRect t="6829" b="16379"/>
          <a:stretch/>
        </p:blipFill>
        <p:spPr>
          <a:xfrm>
            <a:off x="1" y="10"/>
            <a:ext cx="12191999" cy="6857989"/>
          </a:xfrm>
          <a:prstGeom prst="rect">
            <a:avLst/>
          </a:prstGeom>
        </p:spPr>
      </p:pic>
      <p:sp>
        <p:nvSpPr>
          <p:cNvPr id="97" name="Rectangle 96">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ítulo 1"/>
          <p:cNvSpPr>
            <a:spLocks noGrp="1"/>
          </p:cNvSpPr>
          <p:nvPr>
            <p:ph type="ctrTitle"/>
          </p:nvPr>
        </p:nvSpPr>
        <p:spPr>
          <a:xfrm>
            <a:off x="1769532" y="2091263"/>
            <a:ext cx="8652938" cy="2461504"/>
          </a:xfrm>
        </p:spPr>
        <p:txBody>
          <a:bodyPr>
            <a:normAutofit/>
          </a:bodyPr>
          <a:lstStyle/>
          <a:p>
            <a:r>
              <a:rPr lang="es-ES">
                <a:cs typeface="Calibri Light"/>
              </a:rPr>
              <a:t>PLAYING WITH TIME</a:t>
            </a:r>
          </a:p>
        </p:txBody>
      </p:sp>
      <p:sp>
        <p:nvSpPr>
          <p:cNvPr id="3" name="Subtítulo 2"/>
          <p:cNvSpPr>
            <a:spLocks noGrp="1"/>
          </p:cNvSpPr>
          <p:nvPr>
            <p:ph type="subTitle" idx="1"/>
          </p:nvPr>
        </p:nvSpPr>
        <p:spPr>
          <a:xfrm>
            <a:off x="1769532" y="4623127"/>
            <a:ext cx="8655200" cy="457201"/>
          </a:xfrm>
        </p:spPr>
        <p:txBody>
          <a:bodyPr vert="horz" lIns="91440" tIns="45720" rIns="91440" bIns="45720" rtlCol="0">
            <a:normAutofit/>
          </a:bodyPr>
          <a:lstStyle/>
          <a:p>
            <a:pPr>
              <a:spcAft>
                <a:spcPts val="600"/>
              </a:spcAft>
            </a:pPr>
            <a:r>
              <a:rPr lang="es-ES">
                <a:solidFill>
                  <a:schemeClr val="tx1"/>
                </a:solidFill>
                <a:cs typeface="Calibri"/>
              </a:rPr>
              <a:t>BY FELIPE ANDRADE</a:t>
            </a:r>
            <a:endParaRPr lang="es-ES">
              <a:solidFill>
                <a:schemeClr val="tx1"/>
              </a:solidFill>
            </a:endParaRPr>
          </a:p>
        </p:txBody>
      </p:sp>
      <p:sp>
        <p:nvSpPr>
          <p:cNvPr id="99" name="Rectangle 98">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240627317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62D251-F0EC-40EC-8FE9-586496CDBAC4}"/>
              </a:ext>
            </a:extLst>
          </p:cNvPr>
          <p:cNvSpPr>
            <a:spLocks noGrp="1"/>
          </p:cNvSpPr>
          <p:nvPr>
            <p:ph type="title"/>
          </p:nvPr>
        </p:nvSpPr>
        <p:spPr/>
        <p:txBody>
          <a:bodyPr/>
          <a:lstStyle/>
          <a:p>
            <a:r>
              <a:rPr lang="es-ES"/>
              <a:t>THE REFERENCE INBEEDED IN THE SPACE AND THE BODY</a:t>
            </a:r>
          </a:p>
        </p:txBody>
      </p:sp>
      <p:sp>
        <p:nvSpPr>
          <p:cNvPr id="3" name="Marcador de contenido 2">
            <a:extLst>
              <a:ext uri="{FF2B5EF4-FFF2-40B4-BE49-F238E27FC236}">
                <a16:creationId xmlns:a16="http://schemas.microsoft.com/office/drawing/2014/main" id="{4B7E37F3-6027-4CD1-AE6A-C634AB894740}"/>
              </a:ext>
            </a:extLst>
          </p:cNvPr>
          <p:cNvSpPr>
            <a:spLocks noGrp="1"/>
          </p:cNvSpPr>
          <p:nvPr>
            <p:ph idx="1"/>
          </p:nvPr>
        </p:nvSpPr>
        <p:spPr/>
        <p:txBody>
          <a:bodyPr vert="horz" lIns="91440" tIns="45720" rIns="91440" bIns="45720" rtlCol="0" anchor="t">
            <a:normAutofit/>
          </a:bodyPr>
          <a:lstStyle/>
          <a:p>
            <a:r>
              <a:rPr lang="es-ES">
                <a:ea typeface="+mn-lt"/>
                <a:cs typeface="+mn-lt"/>
              </a:rPr>
              <a:t>The seriousness of the happening, as it isnt a playful and acted one.</a:t>
            </a:r>
            <a:endParaRPr lang="es-ES"/>
          </a:p>
          <a:p>
            <a:pPr>
              <a:buClr>
                <a:srgbClr val="262626"/>
              </a:buClr>
            </a:pPr>
            <a:r>
              <a:rPr lang="es-ES">
                <a:ea typeface="+mn-lt"/>
                <a:cs typeface="+mn-lt"/>
              </a:rPr>
              <a:t>I want to cause the same reflection trough my happenin as Joseph did because i want for every faily member to reflect of the time with my grandma and be conscious of the menaing of time with the love ones who are still here.</a:t>
            </a:r>
            <a:endParaRPr lang="es-ES"/>
          </a:p>
          <a:p>
            <a:pPr>
              <a:buClr>
                <a:srgbClr val="262626"/>
              </a:buClr>
            </a:pPr>
            <a:r>
              <a:rPr lang="es-ES">
                <a:ea typeface="+mn-lt"/>
                <a:cs typeface="+mn-lt"/>
              </a:rPr>
              <a:t>Like he did use art to transform a peoples life, i want to transform my family trough my art piece by making them more conscious of the value of </a:t>
            </a:r>
            <a:r>
              <a:rPr lang="es-ES" dirty="0">
                <a:ea typeface="+mn-lt"/>
                <a:cs typeface="+mn-lt"/>
              </a:rPr>
              <a:t>time.</a:t>
            </a:r>
            <a:endParaRPr lang="es-ES" dirty="0"/>
          </a:p>
          <a:p>
            <a:pPr>
              <a:buClr>
                <a:srgbClr val="262626"/>
              </a:buClr>
            </a:pPr>
            <a:r>
              <a:rPr lang="es-ES">
                <a:ea typeface="+mn-lt"/>
                <a:cs typeface="+mn-lt"/>
              </a:rPr>
              <a:t>Impulses of reflection, i want my family when seeing the different symbols in the parques to have those impulses of reflection of their relation and history with my grandma. </a:t>
            </a:r>
            <a:endParaRPr lang="es-ES"/>
          </a:p>
          <a:p>
            <a:pPr>
              <a:buClr>
                <a:srgbClr val="262626"/>
              </a:buClr>
            </a:pPr>
            <a:endParaRPr lang="es-ES" dirty="0"/>
          </a:p>
        </p:txBody>
      </p:sp>
    </p:spTree>
    <p:extLst>
      <p:ext uri="{BB962C8B-B14F-4D97-AF65-F5344CB8AC3E}">
        <p14:creationId xmlns:p14="http://schemas.microsoft.com/office/powerpoint/2010/main" val="309461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EB949D8D-8E17-4DBF-BEA8-13C57BF63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descr="Imagen que contiene persona, interior, tabla, mujer&#10;&#10;Descripción generada automáticamente">
            <a:extLst>
              <a:ext uri="{FF2B5EF4-FFF2-40B4-BE49-F238E27FC236}">
                <a16:creationId xmlns:a16="http://schemas.microsoft.com/office/drawing/2014/main" id="{778F7829-B53E-45F0-91FF-30C454DEEF0C}"/>
              </a:ext>
            </a:extLst>
          </p:cNvPr>
          <p:cNvPicPr>
            <a:picLocks noChangeAspect="1"/>
          </p:cNvPicPr>
          <p:nvPr/>
        </p:nvPicPr>
        <p:blipFill>
          <a:blip r:embed="rId2"/>
          <a:stretch>
            <a:fillRect/>
          </a:stretch>
        </p:blipFill>
        <p:spPr>
          <a:xfrm>
            <a:off x="553637" y="1154169"/>
            <a:ext cx="3322121" cy="4550851"/>
          </a:xfrm>
          <a:prstGeom prst="rect">
            <a:avLst/>
          </a:prstGeom>
        </p:spPr>
      </p:pic>
      <p:sp>
        <p:nvSpPr>
          <p:cNvPr id="16" name="Rectangle 10">
            <a:extLst>
              <a:ext uri="{FF2B5EF4-FFF2-40B4-BE49-F238E27FC236}">
                <a16:creationId xmlns:a16="http://schemas.microsoft.com/office/drawing/2014/main" id="{4BC6FC45-D4D9-4025-91DA-272D318D3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4630" y="237744"/>
            <a:ext cx="7652977" cy="6382512"/>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2">
            <a:extLst>
              <a:ext uri="{FF2B5EF4-FFF2-40B4-BE49-F238E27FC236}">
                <a16:creationId xmlns:a16="http://schemas.microsoft.com/office/drawing/2014/main" id="{EA284212-C175-4C82-B112-A5208F70C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9222" y="393365"/>
            <a:ext cx="7328969" cy="605927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CDD1383-2AEF-4E9E-9B5F-5494DA545FFF}"/>
              </a:ext>
            </a:extLst>
          </p:cNvPr>
          <p:cNvSpPr>
            <a:spLocks noGrp="1"/>
          </p:cNvSpPr>
          <p:nvPr>
            <p:ph type="title"/>
          </p:nvPr>
        </p:nvSpPr>
        <p:spPr>
          <a:xfrm>
            <a:off x="5041392" y="642593"/>
            <a:ext cx="6281928" cy="1744183"/>
          </a:xfrm>
        </p:spPr>
        <p:txBody>
          <a:bodyPr>
            <a:normAutofit/>
          </a:bodyPr>
          <a:lstStyle/>
          <a:p>
            <a:r>
              <a:rPr lang="es-ES"/>
              <a:t>MY GRANDMOTHER</a:t>
            </a:r>
          </a:p>
        </p:txBody>
      </p:sp>
      <p:sp>
        <p:nvSpPr>
          <p:cNvPr id="3" name="Marcador de contenido 2">
            <a:extLst>
              <a:ext uri="{FF2B5EF4-FFF2-40B4-BE49-F238E27FC236}">
                <a16:creationId xmlns:a16="http://schemas.microsoft.com/office/drawing/2014/main" id="{90704E97-FDEC-4BDB-AEDC-012FB41F5E3C}"/>
              </a:ext>
            </a:extLst>
          </p:cNvPr>
          <p:cNvSpPr>
            <a:spLocks noGrp="1"/>
          </p:cNvSpPr>
          <p:nvPr>
            <p:ph idx="1"/>
          </p:nvPr>
        </p:nvSpPr>
        <p:spPr>
          <a:xfrm>
            <a:off x="5041392" y="2386584"/>
            <a:ext cx="6281928" cy="3648456"/>
          </a:xfrm>
        </p:spPr>
        <p:txBody>
          <a:bodyPr vert="horz" lIns="91440" tIns="45720" rIns="91440" bIns="45720" rtlCol="0" anchor="t">
            <a:normAutofit lnSpcReduction="10000"/>
          </a:bodyPr>
          <a:lstStyle/>
          <a:p>
            <a:r>
              <a:rPr lang="es-ES"/>
              <a:t>MARIA LUCIA ANDRADE</a:t>
            </a:r>
            <a:endParaRPr lang="es-ES" dirty="0"/>
          </a:p>
          <a:p>
            <a:pPr>
              <a:buClr>
                <a:srgbClr val="262626"/>
              </a:buClr>
            </a:pPr>
            <a:r>
              <a:rPr lang="es-ES" err="1"/>
              <a:t>My</a:t>
            </a:r>
            <a:r>
              <a:rPr lang="es-ES" dirty="0"/>
              <a:t> </a:t>
            </a:r>
            <a:r>
              <a:rPr lang="es-ES" err="1"/>
              <a:t>Grandma</a:t>
            </a:r>
            <a:r>
              <a:rPr lang="es-ES" dirty="0"/>
              <a:t> </a:t>
            </a:r>
            <a:r>
              <a:rPr lang="es-ES" err="1"/>
              <a:t>was</a:t>
            </a:r>
            <a:r>
              <a:rPr lang="es-ES"/>
              <a:t> a </a:t>
            </a:r>
            <a:r>
              <a:rPr lang="es-ES" err="1"/>
              <a:t>loving</a:t>
            </a:r>
            <a:r>
              <a:rPr lang="es-ES" dirty="0"/>
              <a:t> </a:t>
            </a:r>
            <a:r>
              <a:rPr lang="es-ES" err="1"/>
              <a:t>women</a:t>
            </a:r>
            <a:r>
              <a:rPr lang="es-ES"/>
              <a:t>, who left a beautiful memory trough  her life as a sister, mother, women, friend and more. </a:t>
            </a:r>
          </a:p>
          <a:p>
            <a:pPr>
              <a:buClr>
                <a:srgbClr val="262626"/>
              </a:buClr>
            </a:pPr>
            <a:r>
              <a:rPr lang="es-ES" err="1"/>
              <a:t>Sadly</a:t>
            </a:r>
            <a:r>
              <a:rPr lang="es-ES" dirty="0"/>
              <a:t> </a:t>
            </a:r>
            <a:r>
              <a:rPr lang="es-ES" err="1"/>
              <a:t>she</a:t>
            </a:r>
            <a:r>
              <a:rPr lang="es-ES" dirty="0"/>
              <a:t> </a:t>
            </a:r>
            <a:r>
              <a:rPr lang="es-ES" err="1"/>
              <a:t>passed</a:t>
            </a:r>
            <a:r>
              <a:rPr lang="es-ES" dirty="0"/>
              <a:t> </a:t>
            </a:r>
            <a:r>
              <a:rPr lang="es-ES" err="1"/>
              <a:t>away</a:t>
            </a:r>
            <a:r>
              <a:rPr lang="es-ES"/>
              <a:t> in 2017, making my whole family reflect on those moments with her and myself reflect on the time i had with her, where that aspect of playing parques oustanted because is the way i spent a some time with her but didnt value it as much as i wouldve like to as i was very young. So i made the parques board as a symbol that represents the idea that i shoudlve value more time with her. </a:t>
            </a:r>
          </a:p>
          <a:p>
            <a:pPr>
              <a:buClr>
                <a:srgbClr val="262626"/>
              </a:buClr>
            </a:pPr>
            <a:r>
              <a:rPr lang="es-ES"/>
              <a:t>My</a:t>
            </a:r>
            <a:r>
              <a:rPr lang="es-ES" dirty="0"/>
              <a:t> </a:t>
            </a:r>
            <a:r>
              <a:rPr lang="es-ES" err="1"/>
              <a:t>grandma</a:t>
            </a:r>
            <a:r>
              <a:rPr lang="es-ES" dirty="0"/>
              <a:t> </a:t>
            </a:r>
            <a:r>
              <a:rPr lang="es-ES" err="1"/>
              <a:t>loved</a:t>
            </a:r>
            <a:r>
              <a:rPr lang="es-ES" dirty="0"/>
              <a:t> </a:t>
            </a:r>
            <a:r>
              <a:rPr lang="es-ES" err="1"/>
              <a:t>playing</a:t>
            </a:r>
            <a:r>
              <a:rPr lang="es-ES"/>
              <a:t> parques and </a:t>
            </a:r>
            <a:r>
              <a:rPr lang="es-ES" err="1"/>
              <a:t>she</a:t>
            </a:r>
            <a:r>
              <a:rPr lang="es-ES" dirty="0"/>
              <a:t> </a:t>
            </a:r>
            <a:r>
              <a:rPr lang="es-ES"/>
              <a:t>and </a:t>
            </a:r>
            <a:r>
              <a:rPr lang="es-ES" err="1"/>
              <a:t>her</a:t>
            </a:r>
            <a:r>
              <a:rPr lang="es-ES" dirty="0"/>
              <a:t> </a:t>
            </a:r>
            <a:r>
              <a:rPr lang="es-ES"/>
              <a:t>friends </a:t>
            </a:r>
            <a:r>
              <a:rPr lang="es-ES" err="1"/>
              <a:t>were</a:t>
            </a:r>
            <a:r>
              <a:rPr lang="es-ES"/>
              <a:t> quite </a:t>
            </a:r>
            <a:r>
              <a:rPr lang="es-ES" err="1"/>
              <a:t>competitive</a:t>
            </a:r>
            <a:r>
              <a:rPr lang="es-ES"/>
              <a:t>, </a:t>
            </a:r>
            <a:r>
              <a:rPr lang="es-ES" err="1"/>
              <a:t>she</a:t>
            </a:r>
            <a:r>
              <a:rPr lang="es-ES" dirty="0"/>
              <a:t> </a:t>
            </a:r>
            <a:r>
              <a:rPr lang="es-ES" err="1"/>
              <a:t>played</a:t>
            </a:r>
            <a:r>
              <a:rPr lang="es-ES" dirty="0"/>
              <a:t> </a:t>
            </a:r>
            <a:r>
              <a:rPr lang="es-ES"/>
              <a:t>with me and </a:t>
            </a:r>
            <a:r>
              <a:rPr lang="es-ES" err="1"/>
              <a:t>my</a:t>
            </a:r>
            <a:r>
              <a:rPr lang="es-ES" dirty="0"/>
              <a:t> </a:t>
            </a:r>
            <a:r>
              <a:rPr lang="es-ES" err="1"/>
              <a:t>sisters</a:t>
            </a:r>
            <a:r>
              <a:rPr lang="es-ES" dirty="0"/>
              <a:t> </a:t>
            </a:r>
            <a:r>
              <a:rPr lang="es-ES" err="1"/>
              <a:t>whenever</a:t>
            </a:r>
            <a:r>
              <a:rPr lang="es-ES" dirty="0"/>
              <a:t> </a:t>
            </a:r>
            <a:r>
              <a:rPr lang="es-ES" err="1"/>
              <a:t>she</a:t>
            </a:r>
            <a:r>
              <a:rPr lang="es-ES" dirty="0"/>
              <a:t> </a:t>
            </a:r>
            <a:r>
              <a:rPr lang="es-ES" err="1"/>
              <a:t>took</a:t>
            </a:r>
            <a:r>
              <a:rPr lang="es-ES" dirty="0"/>
              <a:t> </a:t>
            </a:r>
            <a:r>
              <a:rPr lang="es-ES" err="1"/>
              <a:t>care</a:t>
            </a:r>
            <a:r>
              <a:rPr lang="es-ES" dirty="0"/>
              <a:t> </a:t>
            </a:r>
            <a:r>
              <a:rPr lang="es-ES" err="1"/>
              <a:t>of</a:t>
            </a:r>
            <a:r>
              <a:rPr lang="es-ES" dirty="0"/>
              <a:t> </a:t>
            </a:r>
            <a:r>
              <a:rPr lang="es-ES" err="1"/>
              <a:t>us</a:t>
            </a:r>
            <a:r>
              <a:rPr lang="es-ES"/>
              <a:t> and </a:t>
            </a:r>
            <a:r>
              <a:rPr lang="es-ES" err="1"/>
              <a:t>those</a:t>
            </a:r>
            <a:r>
              <a:rPr lang="es-ES" dirty="0"/>
              <a:t> </a:t>
            </a:r>
            <a:r>
              <a:rPr lang="es-ES" err="1"/>
              <a:t>moments</a:t>
            </a:r>
            <a:r>
              <a:rPr lang="es-ES"/>
              <a:t> are </a:t>
            </a:r>
            <a:r>
              <a:rPr lang="es-ES" err="1"/>
              <a:t>the</a:t>
            </a:r>
            <a:r>
              <a:rPr lang="es-ES" dirty="0"/>
              <a:t> </a:t>
            </a:r>
            <a:r>
              <a:rPr lang="es-ES" err="1"/>
              <a:t>ones</a:t>
            </a:r>
            <a:r>
              <a:rPr lang="es-ES" dirty="0"/>
              <a:t> </a:t>
            </a:r>
            <a:r>
              <a:rPr lang="es-ES" err="1"/>
              <a:t>that</a:t>
            </a:r>
            <a:r>
              <a:rPr lang="es-ES"/>
              <a:t> come </a:t>
            </a:r>
            <a:r>
              <a:rPr lang="es-ES" err="1"/>
              <a:t>to</a:t>
            </a:r>
            <a:r>
              <a:rPr lang="es-ES" dirty="0"/>
              <a:t> </a:t>
            </a:r>
            <a:r>
              <a:rPr lang="es-ES" err="1"/>
              <a:t>mind</a:t>
            </a:r>
            <a:r>
              <a:rPr lang="es-ES" dirty="0"/>
              <a:t> </a:t>
            </a:r>
            <a:r>
              <a:rPr lang="es-ES" err="1"/>
              <a:t>when</a:t>
            </a:r>
            <a:r>
              <a:rPr lang="es-ES" dirty="0"/>
              <a:t> </a:t>
            </a:r>
            <a:r>
              <a:rPr lang="es-ES" err="1"/>
              <a:t>im</a:t>
            </a:r>
            <a:r>
              <a:rPr lang="es-ES" dirty="0"/>
              <a:t> </a:t>
            </a:r>
            <a:r>
              <a:rPr lang="es-ES" err="1"/>
              <a:t>thinking</a:t>
            </a:r>
            <a:r>
              <a:rPr lang="es-ES" dirty="0"/>
              <a:t> </a:t>
            </a:r>
            <a:r>
              <a:rPr lang="es-ES" err="1"/>
              <a:t>about</a:t>
            </a:r>
            <a:r>
              <a:rPr lang="es-ES" dirty="0"/>
              <a:t> </a:t>
            </a:r>
            <a:r>
              <a:rPr lang="es-ES" err="1"/>
              <a:t>her</a:t>
            </a:r>
            <a:r>
              <a:rPr lang="es-ES" dirty="0"/>
              <a:t>. </a:t>
            </a:r>
          </a:p>
        </p:txBody>
      </p:sp>
    </p:spTree>
    <p:extLst>
      <p:ext uri="{BB962C8B-B14F-4D97-AF65-F5344CB8AC3E}">
        <p14:creationId xmlns:p14="http://schemas.microsoft.com/office/powerpoint/2010/main" val="28876992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1657BF2-BFFB-4FF0-9FE2-4D7F7A7C9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397171-E233-4F26-9A8C-29C436537D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EA830B9C-C9EB-4D80-9552-AE9DE30758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53" y="374904"/>
            <a:ext cx="734015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a:extLst>
              <a:ext uri="{FF2B5EF4-FFF2-40B4-BE49-F238E27FC236}">
                <a16:creationId xmlns:a16="http://schemas.microsoft.com/office/drawing/2014/main" id="{31B88A1A-4CA8-4603-B757-0F19753E4E7E}"/>
              </a:ext>
            </a:extLst>
          </p:cNvPr>
          <p:cNvSpPr>
            <a:spLocks noGrp="1"/>
          </p:cNvSpPr>
          <p:nvPr>
            <p:ph type="title"/>
          </p:nvPr>
        </p:nvSpPr>
        <p:spPr>
          <a:xfrm>
            <a:off x="868680" y="642593"/>
            <a:ext cx="6281928" cy="1744183"/>
          </a:xfrm>
        </p:spPr>
        <p:txBody>
          <a:bodyPr>
            <a:normAutofit/>
          </a:bodyPr>
          <a:lstStyle/>
          <a:p>
            <a:r>
              <a:rPr lang="es-ES"/>
              <a:t>THE REAL ARCHIVE OBJECT</a:t>
            </a:r>
          </a:p>
        </p:txBody>
      </p:sp>
      <p:sp>
        <p:nvSpPr>
          <p:cNvPr id="3" name="Marcador de contenido 2">
            <a:extLst>
              <a:ext uri="{FF2B5EF4-FFF2-40B4-BE49-F238E27FC236}">
                <a16:creationId xmlns:a16="http://schemas.microsoft.com/office/drawing/2014/main" id="{3F91874A-2DEC-4F50-8F6B-5E9A837E569F}"/>
              </a:ext>
            </a:extLst>
          </p:cNvPr>
          <p:cNvSpPr>
            <a:spLocks noGrp="1"/>
          </p:cNvSpPr>
          <p:nvPr>
            <p:ph idx="1"/>
          </p:nvPr>
        </p:nvSpPr>
        <p:spPr>
          <a:xfrm>
            <a:off x="868680" y="2386584"/>
            <a:ext cx="6281928" cy="3648456"/>
          </a:xfrm>
        </p:spPr>
        <p:txBody>
          <a:bodyPr vert="horz" lIns="91440" tIns="45720" rIns="91440" bIns="45720" rtlCol="0" anchor="t">
            <a:normAutofit/>
          </a:bodyPr>
          <a:lstStyle/>
          <a:p>
            <a:r>
              <a:rPr lang="es-ES"/>
              <a:t>The original parques board is the true archival object</a:t>
            </a:r>
          </a:p>
          <a:p>
            <a:pPr>
              <a:buClr>
                <a:srgbClr val="262626"/>
              </a:buClr>
            </a:pPr>
            <a:r>
              <a:rPr lang="es-ES"/>
              <a:t>Symbol of time with my grandma</a:t>
            </a:r>
            <a:endParaRPr lang="es-ES" dirty="0"/>
          </a:p>
          <a:p>
            <a:pPr>
              <a:buClr>
                <a:srgbClr val="262626"/>
              </a:buClr>
            </a:pPr>
            <a:r>
              <a:rPr lang="es-ES"/>
              <a:t>Abstract Concept: Time</a:t>
            </a:r>
          </a:p>
          <a:p>
            <a:pPr>
              <a:buClr>
                <a:srgbClr val="262626"/>
              </a:buClr>
            </a:pPr>
            <a:r>
              <a:rPr lang="es-ES"/>
              <a:t>Unique Object</a:t>
            </a:r>
            <a:endParaRPr lang="es-ES" dirty="0"/>
          </a:p>
          <a:p>
            <a:pPr>
              <a:buClr>
                <a:srgbClr val="262626"/>
              </a:buClr>
            </a:pPr>
            <a:r>
              <a:rPr lang="es-ES"/>
              <a:t>Personal Inspiration</a:t>
            </a:r>
            <a:endParaRPr lang="es-ES" dirty="0"/>
          </a:p>
        </p:txBody>
      </p:sp>
      <p:pic>
        <p:nvPicPr>
          <p:cNvPr id="4" name="Imagen 4" descr="Imagen que contiene interior, libro, foto, reloj&#10;&#10;Descripción generada automáticamente">
            <a:extLst>
              <a:ext uri="{FF2B5EF4-FFF2-40B4-BE49-F238E27FC236}">
                <a16:creationId xmlns:a16="http://schemas.microsoft.com/office/drawing/2014/main" id="{99509AFB-89A9-477F-9678-5F53CCB65C63}"/>
              </a:ext>
            </a:extLst>
          </p:cNvPr>
          <p:cNvPicPr>
            <a:picLocks noChangeAspect="1"/>
          </p:cNvPicPr>
          <p:nvPr/>
        </p:nvPicPr>
        <p:blipFill rotWithShape="1">
          <a:blip r:embed="rId2"/>
          <a:srcRect l="8982" r="4856" b="-2"/>
          <a:stretch/>
        </p:blipFill>
        <p:spPr>
          <a:xfrm>
            <a:off x="7837371" y="237744"/>
            <a:ext cx="4124416" cy="6382512"/>
          </a:xfrm>
          <a:prstGeom prst="rect">
            <a:avLst/>
          </a:prstGeom>
        </p:spPr>
      </p:pic>
    </p:spTree>
    <p:extLst>
      <p:ext uri="{BB962C8B-B14F-4D97-AF65-F5344CB8AC3E}">
        <p14:creationId xmlns:p14="http://schemas.microsoft.com/office/powerpoint/2010/main" val="2979268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352B744B-0F81-487E-A851-51A3233F0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4D6D39BE-B8E2-4FCD-92BE-1E88F59736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12">
            <a:extLst>
              <a:ext uri="{FF2B5EF4-FFF2-40B4-BE49-F238E27FC236}">
                <a16:creationId xmlns:a16="http://schemas.microsoft.com/office/drawing/2014/main" id="{C13A2EBD-9403-4884-A9BD-8B154778C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ítulo 1">
            <a:extLst>
              <a:ext uri="{FF2B5EF4-FFF2-40B4-BE49-F238E27FC236}">
                <a16:creationId xmlns:a16="http://schemas.microsoft.com/office/drawing/2014/main" id="{CEA8F01E-4600-41E9-AEFF-449BCA12C615}"/>
              </a:ext>
            </a:extLst>
          </p:cNvPr>
          <p:cNvSpPr>
            <a:spLocks noGrp="1"/>
          </p:cNvSpPr>
          <p:nvPr>
            <p:ph type="title"/>
          </p:nvPr>
        </p:nvSpPr>
        <p:spPr>
          <a:xfrm>
            <a:off x="1066800" y="642594"/>
            <a:ext cx="10058400" cy="1371600"/>
          </a:xfrm>
        </p:spPr>
        <p:txBody>
          <a:bodyPr>
            <a:normAutofit/>
          </a:bodyPr>
          <a:lstStyle/>
          <a:p>
            <a:r>
              <a:rPr lang="es-ES"/>
              <a:t>THE ARTCHIVE PICE</a:t>
            </a:r>
          </a:p>
        </p:txBody>
      </p:sp>
      <p:pic>
        <p:nvPicPr>
          <p:cNvPr id="4" name="Imagen 4" descr="Diagrama&#10;&#10;Descripción generada automáticamente">
            <a:extLst>
              <a:ext uri="{FF2B5EF4-FFF2-40B4-BE49-F238E27FC236}">
                <a16:creationId xmlns:a16="http://schemas.microsoft.com/office/drawing/2014/main" id="{304BFB0F-2641-4491-B956-D10ED08B4F9B}"/>
              </a:ext>
            </a:extLst>
          </p:cNvPr>
          <p:cNvPicPr>
            <a:picLocks noChangeAspect="1"/>
          </p:cNvPicPr>
          <p:nvPr/>
        </p:nvPicPr>
        <p:blipFill>
          <a:blip r:embed="rId2"/>
          <a:stretch>
            <a:fillRect/>
          </a:stretch>
        </p:blipFill>
        <p:spPr>
          <a:xfrm>
            <a:off x="1154352" y="2467985"/>
            <a:ext cx="3019646" cy="3019646"/>
          </a:xfrm>
          <a:prstGeom prst="rect">
            <a:avLst/>
          </a:prstGeom>
        </p:spPr>
      </p:pic>
      <p:sp>
        <p:nvSpPr>
          <p:cNvPr id="3" name="Marcador de contenido 2">
            <a:extLst>
              <a:ext uri="{FF2B5EF4-FFF2-40B4-BE49-F238E27FC236}">
                <a16:creationId xmlns:a16="http://schemas.microsoft.com/office/drawing/2014/main" id="{4D73573B-BF83-4796-A799-EF31BFDD2868}"/>
              </a:ext>
            </a:extLst>
          </p:cNvPr>
          <p:cNvSpPr>
            <a:spLocks noGrp="1"/>
          </p:cNvSpPr>
          <p:nvPr>
            <p:ph idx="1"/>
          </p:nvPr>
        </p:nvSpPr>
        <p:spPr>
          <a:xfrm>
            <a:off x="4637165" y="2103120"/>
            <a:ext cx="6488035" cy="3931920"/>
          </a:xfrm>
        </p:spPr>
        <p:txBody>
          <a:bodyPr vert="horz" lIns="91440" tIns="45720" rIns="91440" bIns="45720" rtlCol="0">
            <a:normAutofit/>
          </a:bodyPr>
          <a:lstStyle/>
          <a:p>
            <a:pPr>
              <a:lnSpc>
                <a:spcPct val="110000"/>
              </a:lnSpc>
            </a:pPr>
            <a:r>
              <a:rPr lang="es-ES" sz="1100" err="1"/>
              <a:t>Since</a:t>
            </a:r>
            <a:r>
              <a:rPr lang="es-ES" sz="1100"/>
              <a:t> </a:t>
            </a:r>
            <a:r>
              <a:rPr lang="es-ES" sz="1100" err="1"/>
              <a:t>understanding</a:t>
            </a:r>
            <a:r>
              <a:rPr lang="es-ES" sz="1100"/>
              <a:t> time </a:t>
            </a:r>
            <a:r>
              <a:rPr lang="es-ES" sz="1100" err="1"/>
              <a:t>was</a:t>
            </a:r>
            <a:r>
              <a:rPr lang="es-ES" sz="1100"/>
              <a:t> so </a:t>
            </a:r>
            <a:r>
              <a:rPr lang="es-ES" sz="1100" err="1"/>
              <a:t>valuable</a:t>
            </a:r>
            <a:r>
              <a:rPr lang="es-ES" sz="1100"/>
              <a:t> i placed the parques </a:t>
            </a:r>
            <a:r>
              <a:rPr lang="es-ES" sz="1100" err="1"/>
              <a:t>game</a:t>
            </a:r>
            <a:r>
              <a:rPr lang="es-ES" sz="1100"/>
              <a:t> as a symbol </a:t>
            </a:r>
            <a:r>
              <a:rPr lang="es-ES" sz="1100" err="1"/>
              <a:t>of</a:t>
            </a:r>
            <a:r>
              <a:rPr lang="es-ES" sz="1100"/>
              <a:t> </a:t>
            </a:r>
            <a:r>
              <a:rPr lang="es-ES" sz="1100" err="1"/>
              <a:t>enjoying</a:t>
            </a:r>
            <a:r>
              <a:rPr lang="es-ES" sz="1100"/>
              <a:t> time </a:t>
            </a:r>
            <a:r>
              <a:rPr lang="es-ES" sz="1100" err="1"/>
              <a:t>with</a:t>
            </a:r>
            <a:r>
              <a:rPr lang="es-ES" sz="1100"/>
              <a:t> </a:t>
            </a:r>
            <a:r>
              <a:rPr lang="es-ES" sz="1100" err="1"/>
              <a:t>my</a:t>
            </a:r>
            <a:r>
              <a:rPr lang="es-ES" sz="1100"/>
              <a:t> </a:t>
            </a:r>
            <a:r>
              <a:rPr lang="es-ES" sz="1100" err="1"/>
              <a:t>grandama</a:t>
            </a:r>
            <a:r>
              <a:rPr lang="es-ES" sz="1100"/>
              <a:t>. So </a:t>
            </a:r>
            <a:r>
              <a:rPr lang="es-ES" sz="1100" err="1"/>
              <a:t>im</a:t>
            </a:r>
            <a:r>
              <a:rPr lang="es-ES" sz="1100"/>
              <a:t> </a:t>
            </a:r>
            <a:r>
              <a:rPr lang="es-ES" sz="1100" err="1"/>
              <a:t>going</a:t>
            </a:r>
            <a:r>
              <a:rPr lang="es-ES" sz="1100"/>
              <a:t> </a:t>
            </a:r>
            <a:r>
              <a:rPr lang="es-ES" sz="1100" err="1"/>
              <a:t>to</a:t>
            </a:r>
            <a:r>
              <a:rPr lang="es-ES" sz="1100"/>
              <a:t> </a:t>
            </a:r>
            <a:r>
              <a:rPr lang="es-ES" sz="1100" err="1"/>
              <a:t>create</a:t>
            </a:r>
            <a:r>
              <a:rPr lang="es-ES" sz="1100"/>
              <a:t> a </a:t>
            </a:r>
            <a:r>
              <a:rPr lang="es-ES" sz="1100" err="1"/>
              <a:t>whole</a:t>
            </a:r>
            <a:r>
              <a:rPr lang="es-ES" sz="1100"/>
              <a:t> parques board that rebuilds the memory me and my family have of her.</a:t>
            </a:r>
          </a:p>
          <a:p>
            <a:pPr>
              <a:lnSpc>
                <a:spcPct val="110000"/>
              </a:lnSpc>
              <a:buClr>
                <a:srgbClr val="262626"/>
              </a:buClr>
            </a:pPr>
            <a:r>
              <a:rPr lang="es-ES" sz="1100" err="1"/>
              <a:t>The</a:t>
            </a:r>
            <a:r>
              <a:rPr lang="es-ES" sz="1100"/>
              <a:t> Parques </a:t>
            </a:r>
            <a:r>
              <a:rPr lang="es-ES" sz="1100" err="1"/>
              <a:t>Board</a:t>
            </a:r>
            <a:r>
              <a:rPr lang="es-ES" sz="1100"/>
              <a:t>:</a:t>
            </a:r>
          </a:p>
          <a:p>
            <a:pPr>
              <a:lnSpc>
                <a:spcPct val="110000"/>
              </a:lnSpc>
              <a:buClr>
                <a:srgbClr val="262626"/>
              </a:buClr>
            </a:pPr>
            <a:r>
              <a:rPr lang="es-ES" sz="1100" err="1"/>
              <a:t>Each</a:t>
            </a:r>
            <a:r>
              <a:rPr lang="es-ES" sz="1100"/>
              <a:t> parques has 4 </a:t>
            </a:r>
            <a:r>
              <a:rPr lang="es-ES" sz="1100" err="1"/>
              <a:t>different</a:t>
            </a:r>
            <a:r>
              <a:rPr lang="es-ES" sz="1100"/>
              <a:t> </a:t>
            </a:r>
            <a:r>
              <a:rPr lang="es-ES" sz="1100" err="1"/>
              <a:t>colored</a:t>
            </a:r>
            <a:r>
              <a:rPr lang="es-ES" sz="1100"/>
              <a:t> </a:t>
            </a:r>
            <a:r>
              <a:rPr lang="es-ES" sz="1100" err="1"/>
              <a:t>zones</a:t>
            </a:r>
            <a:r>
              <a:rPr lang="es-ES" sz="1100"/>
              <a:t>, so </a:t>
            </a:r>
            <a:r>
              <a:rPr lang="es-ES" sz="1100" err="1"/>
              <a:t>for</a:t>
            </a:r>
            <a:r>
              <a:rPr lang="es-ES" sz="1100"/>
              <a:t> </a:t>
            </a:r>
            <a:r>
              <a:rPr lang="es-ES" sz="1100" err="1"/>
              <a:t>each</a:t>
            </a:r>
            <a:r>
              <a:rPr lang="es-ES" sz="1100"/>
              <a:t> </a:t>
            </a:r>
            <a:r>
              <a:rPr lang="es-ES" sz="1100" err="1"/>
              <a:t>zone</a:t>
            </a:r>
            <a:r>
              <a:rPr lang="es-ES" sz="1100"/>
              <a:t> i </a:t>
            </a:r>
            <a:r>
              <a:rPr lang="es-ES" sz="1100" err="1"/>
              <a:t>will</a:t>
            </a:r>
            <a:r>
              <a:rPr lang="es-ES" sz="1100"/>
              <a:t> use a different memory of my </a:t>
            </a:r>
            <a:r>
              <a:rPr lang="es-ES" sz="1100" err="1"/>
              <a:t>grandmother</a:t>
            </a:r>
            <a:r>
              <a:rPr lang="es-ES" sz="1100"/>
              <a:t> </a:t>
            </a:r>
            <a:r>
              <a:rPr lang="es-ES" sz="1100" err="1"/>
              <a:t>life</a:t>
            </a:r>
            <a:r>
              <a:rPr lang="es-ES" sz="1100"/>
              <a:t>. 4 </a:t>
            </a:r>
            <a:r>
              <a:rPr lang="es-ES" sz="1100" err="1"/>
              <a:t>stages</a:t>
            </a:r>
            <a:r>
              <a:rPr lang="es-ES" sz="1100"/>
              <a:t> in total for which i </a:t>
            </a:r>
            <a:r>
              <a:rPr lang="es-ES" sz="1100" err="1"/>
              <a:t>will</a:t>
            </a:r>
            <a:r>
              <a:rPr lang="es-ES" sz="1100"/>
              <a:t> use </a:t>
            </a:r>
            <a:r>
              <a:rPr lang="es-ES" sz="1100" err="1"/>
              <a:t>the</a:t>
            </a:r>
            <a:r>
              <a:rPr lang="es-ES" sz="1100"/>
              <a:t> </a:t>
            </a:r>
            <a:r>
              <a:rPr lang="es-ES" sz="1100" err="1"/>
              <a:t>same</a:t>
            </a:r>
            <a:r>
              <a:rPr lang="es-ES" sz="1100"/>
              <a:t> color but in a diferent tone. 1. Memory as a sister 2. Memory as a mother 3. Memory as a grandmother 4. Memory as a women.</a:t>
            </a:r>
          </a:p>
          <a:p>
            <a:pPr>
              <a:lnSpc>
                <a:spcPct val="110000"/>
              </a:lnSpc>
              <a:buClr>
                <a:srgbClr val="262626"/>
              </a:buClr>
            </a:pPr>
            <a:r>
              <a:rPr lang="es-ES" sz="1100" err="1"/>
              <a:t>Each</a:t>
            </a:r>
            <a:r>
              <a:rPr lang="es-ES" sz="1100"/>
              <a:t> parques </a:t>
            </a:r>
            <a:r>
              <a:rPr lang="es-ES" sz="1100" err="1"/>
              <a:t>zone</a:t>
            </a:r>
            <a:r>
              <a:rPr lang="es-ES" sz="1100"/>
              <a:t> has 3 </a:t>
            </a:r>
            <a:r>
              <a:rPr lang="es-ES" sz="1100" err="1"/>
              <a:t>safe</a:t>
            </a:r>
            <a:r>
              <a:rPr lang="es-ES" sz="1100"/>
              <a:t> </a:t>
            </a:r>
            <a:r>
              <a:rPr lang="es-ES" sz="1100" err="1"/>
              <a:t>squares</a:t>
            </a:r>
            <a:r>
              <a:rPr lang="es-ES" sz="1100"/>
              <a:t>, </a:t>
            </a:r>
            <a:r>
              <a:rPr lang="es-ES" sz="1100" err="1"/>
              <a:t>instead</a:t>
            </a:r>
            <a:r>
              <a:rPr lang="es-ES" sz="1100"/>
              <a:t> </a:t>
            </a:r>
            <a:r>
              <a:rPr lang="es-ES" sz="1100" err="1"/>
              <a:t>of</a:t>
            </a:r>
            <a:r>
              <a:rPr lang="es-ES" sz="1100"/>
              <a:t> </a:t>
            </a:r>
            <a:r>
              <a:rPr lang="es-ES" sz="1100" err="1"/>
              <a:t>those</a:t>
            </a:r>
            <a:r>
              <a:rPr lang="es-ES" sz="1100"/>
              <a:t> </a:t>
            </a:r>
            <a:r>
              <a:rPr lang="es-ES" sz="1100" err="1"/>
              <a:t>safe</a:t>
            </a:r>
            <a:r>
              <a:rPr lang="es-ES" sz="1100"/>
              <a:t> </a:t>
            </a:r>
            <a:r>
              <a:rPr lang="es-ES" sz="1100" err="1"/>
              <a:t>zones</a:t>
            </a:r>
            <a:r>
              <a:rPr lang="es-ES" sz="1100"/>
              <a:t> </a:t>
            </a:r>
            <a:r>
              <a:rPr lang="es-ES" sz="1100" err="1"/>
              <a:t>saying</a:t>
            </a:r>
            <a:r>
              <a:rPr lang="es-ES" sz="1100"/>
              <a:t> EXIT </a:t>
            </a:r>
            <a:r>
              <a:rPr lang="es-ES" sz="1100" err="1"/>
              <a:t>or</a:t>
            </a:r>
            <a:r>
              <a:rPr lang="es-ES" sz="1100"/>
              <a:t> SAFE </a:t>
            </a:r>
            <a:r>
              <a:rPr lang="es-ES" sz="1100" err="1"/>
              <a:t>they</a:t>
            </a:r>
            <a:r>
              <a:rPr lang="es-ES" sz="1100"/>
              <a:t> </a:t>
            </a:r>
            <a:r>
              <a:rPr lang="es-ES" sz="1100" err="1"/>
              <a:t>will</a:t>
            </a:r>
            <a:r>
              <a:rPr lang="es-ES" sz="1100"/>
              <a:t> be </a:t>
            </a:r>
            <a:r>
              <a:rPr lang="es-ES" sz="1100" err="1"/>
              <a:t>different</a:t>
            </a:r>
            <a:r>
              <a:rPr lang="es-ES" sz="1100"/>
              <a:t> </a:t>
            </a:r>
            <a:r>
              <a:rPr lang="es-ES" sz="1100" err="1"/>
              <a:t>words</a:t>
            </a:r>
            <a:r>
              <a:rPr lang="es-ES" sz="1100"/>
              <a:t> </a:t>
            </a:r>
            <a:r>
              <a:rPr lang="es-ES" sz="1100" err="1"/>
              <a:t>that</a:t>
            </a:r>
            <a:r>
              <a:rPr lang="es-ES" sz="1100"/>
              <a:t> </a:t>
            </a:r>
            <a:r>
              <a:rPr lang="es-ES" sz="1100" err="1"/>
              <a:t>represent</a:t>
            </a:r>
            <a:r>
              <a:rPr lang="es-ES" sz="1100"/>
              <a:t> the memory </a:t>
            </a:r>
            <a:r>
              <a:rPr lang="es-ES" sz="1100" err="1"/>
              <a:t>they</a:t>
            </a:r>
            <a:r>
              <a:rPr lang="es-ES" sz="1100"/>
              <a:t> are in. </a:t>
            </a:r>
            <a:r>
              <a:rPr lang="es-ES" sz="1100" err="1"/>
              <a:t>For</a:t>
            </a:r>
            <a:r>
              <a:rPr lang="es-ES" sz="1100"/>
              <a:t> </a:t>
            </a:r>
            <a:r>
              <a:rPr lang="es-ES" sz="1100" err="1"/>
              <a:t>example</a:t>
            </a:r>
            <a:r>
              <a:rPr lang="es-ES" sz="1100"/>
              <a:t> </a:t>
            </a:r>
            <a:r>
              <a:rPr lang="es-ES" sz="1100" err="1"/>
              <a:t>if</a:t>
            </a:r>
            <a:r>
              <a:rPr lang="es-ES" sz="1100"/>
              <a:t> </a:t>
            </a:r>
            <a:r>
              <a:rPr lang="es-ES" sz="1100" err="1"/>
              <a:t>the</a:t>
            </a:r>
            <a:r>
              <a:rPr lang="es-ES" sz="1100"/>
              <a:t> </a:t>
            </a:r>
            <a:r>
              <a:rPr lang="es-ES" sz="1100" err="1"/>
              <a:t>zone</a:t>
            </a:r>
            <a:r>
              <a:rPr lang="es-ES" sz="1100"/>
              <a:t> </a:t>
            </a:r>
            <a:r>
              <a:rPr lang="es-ES" sz="1100" err="1"/>
              <a:t>they</a:t>
            </a:r>
            <a:r>
              <a:rPr lang="es-ES" sz="1100"/>
              <a:t> are in is memory of a </a:t>
            </a:r>
            <a:r>
              <a:rPr lang="es-ES" sz="1100" err="1"/>
              <a:t>grandma</a:t>
            </a:r>
            <a:r>
              <a:rPr lang="es-ES" sz="1100"/>
              <a:t> </a:t>
            </a:r>
            <a:r>
              <a:rPr lang="es-ES" sz="1100" err="1"/>
              <a:t>the</a:t>
            </a:r>
            <a:r>
              <a:rPr lang="es-ES" sz="1100"/>
              <a:t> </a:t>
            </a:r>
            <a:r>
              <a:rPr lang="es-ES" sz="1100" err="1"/>
              <a:t>words</a:t>
            </a:r>
            <a:r>
              <a:rPr lang="es-ES" sz="1100"/>
              <a:t> </a:t>
            </a:r>
            <a:r>
              <a:rPr lang="es-ES" sz="1100" err="1"/>
              <a:t>could</a:t>
            </a:r>
            <a:r>
              <a:rPr lang="es-ES" sz="1100"/>
              <a:t> be </a:t>
            </a:r>
            <a:r>
              <a:rPr lang="es-ES" sz="1100" err="1"/>
              <a:t>such</a:t>
            </a:r>
            <a:r>
              <a:rPr lang="es-ES" sz="1100"/>
              <a:t> as: </a:t>
            </a:r>
            <a:r>
              <a:rPr lang="es-ES" sz="1100" err="1"/>
              <a:t>loving</a:t>
            </a:r>
            <a:r>
              <a:rPr lang="es-ES" sz="1100"/>
              <a:t>, carrying,2nd </a:t>
            </a:r>
            <a:r>
              <a:rPr lang="es-ES" sz="1100" err="1"/>
              <a:t>mother</a:t>
            </a:r>
            <a:r>
              <a:rPr lang="es-ES" sz="1100"/>
              <a:t>. </a:t>
            </a:r>
          </a:p>
          <a:p>
            <a:pPr>
              <a:lnSpc>
                <a:spcPct val="110000"/>
              </a:lnSpc>
              <a:buClr>
                <a:srgbClr val="262626"/>
              </a:buClr>
            </a:pPr>
            <a:r>
              <a:rPr lang="es-ES" sz="1100" err="1"/>
              <a:t>Each</a:t>
            </a:r>
            <a:r>
              <a:rPr lang="es-ES" sz="1100"/>
              <a:t> </a:t>
            </a:r>
            <a:r>
              <a:rPr lang="es-ES" sz="1100" err="1"/>
              <a:t>zone</a:t>
            </a:r>
            <a:r>
              <a:rPr lang="es-ES" sz="1100"/>
              <a:t> </a:t>
            </a:r>
            <a:r>
              <a:rPr lang="es-ES" sz="1100" err="1"/>
              <a:t>also</a:t>
            </a:r>
            <a:r>
              <a:rPr lang="es-ES" sz="1100"/>
              <a:t> has </a:t>
            </a:r>
            <a:r>
              <a:rPr lang="es-ES" sz="1100" err="1"/>
              <a:t>its</a:t>
            </a:r>
            <a:r>
              <a:rPr lang="es-ES" sz="1100"/>
              <a:t> </a:t>
            </a:r>
            <a:r>
              <a:rPr lang="es-ES" sz="1100" err="1"/>
              <a:t>respective</a:t>
            </a:r>
            <a:r>
              <a:rPr lang="es-ES" sz="1100"/>
              <a:t> </a:t>
            </a:r>
            <a:r>
              <a:rPr lang="es-ES" sz="1100" err="1"/>
              <a:t>image</a:t>
            </a:r>
            <a:r>
              <a:rPr lang="es-ES" sz="1100"/>
              <a:t> so </a:t>
            </a:r>
            <a:r>
              <a:rPr lang="es-ES" sz="1100" err="1"/>
              <a:t>an</a:t>
            </a:r>
            <a:r>
              <a:rPr lang="es-ES" sz="1100"/>
              <a:t> </a:t>
            </a:r>
            <a:r>
              <a:rPr lang="es-ES" sz="1100" err="1"/>
              <a:t>image</a:t>
            </a:r>
            <a:r>
              <a:rPr lang="es-ES" sz="1100"/>
              <a:t> </a:t>
            </a:r>
            <a:r>
              <a:rPr lang="es-ES" sz="1100" err="1"/>
              <a:t>of</a:t>
            </a:r>
            <a:r>
              <a:rPr lang="es-ES" sz="1100"/>
              <a:t> </a:t>
            </a:r>
            <a:r>
              <a:rPr lang="es-ES" sz="1100" err="1"/>
              <a:t>the</a:t>
            </a:r>
            <a:r>
              <a:rPr lang="es-ES" sz="1100"/>
              <a:t> specific memory </a:t>
            </a:r>
            <a:r>
              <a:rPr lang="es-ES" sz="1100" err="1"/>
              <a:t>of</a:t>
            </a:r>
            <a:r>
              <a:rPr lang="es-ES" sz="1100"/>
              <a:t> </a:t>
            </a:r>
            <a:r>
              <a:rPr lang="es-ES" sz="1100" err="1"/>
              <a:t>my</a:t>
            </a:r>
            <a:r>
              <a:rPr lang="es-ES" sz="1100"/>
              <a:t> </a:t>
            </a:r>
            <a:r>
              <a:rPr lang="es-ES" sz="1100" err="1"/>
              <a:t>grandma</a:t>
            </a:r>
            <a:r>
              <a:rPr lang="es-ES" sz="1100"/>
              <a:t> </a:t>
            </a:r>
            <a:r>
              <a:rPr lang="es-ES" sz="1100" err="1"/>
              <a:t>life</a:t>
            </a:r>
            <a:r>
              <a:rPr lang="es-ES" sz="1100"/>
              <a:t> </a:t>
            </a:r>
            <a:r>
              <a:rPr lang="es-ES" sz="1100" err="1"/>
              <a:t>will</a:t>
            </a:r>
            <a:r>
              <a:rPr lang="es-ES" sz="1100"/>
              <a:t> be </a:t>
            </a:r>
            <a:r>
              <a:rPr lang="es-ES" sz="1100" err="1"/>
              <a:t>included</a:t>
            </a:r>
            <a:r>
              <a:rPr lang="es-ES" sz="1100"/>
              <a:t>. </a:t>
            </a:r>
            <a:r>
              <a:rPr lang="es-ES" sz="1100" err="1"/>
              <a:t>The</a:t>
            </a:r>
            <a:r>
              <a:rPr lang="es-ES" sz="1100"/>
              <a:t> </a:t>
            </a:r>
            <a:r>
              <a:rPr lang="es-ES" sz="1100" err="1"/>
              <a:t>image</a:t>
            </a:r>
            <a:r>
              <a:rPr lang="es-ES" sz="1100"/>
              <a:t> </a:t>
            </a:r>
            <a:r>
              <a:rPr lang="es-ES" sz="1100" err="1"/>
              <a:t>of</a:t>
            </a:r>
            <a:r>
              <a:rPr lang="es-ES" sz="1100"/>
              <a:t> </a:t>
            </a:r>
            <a:r>
              <a:rPr lang="es-ES" sz="1100" err="1"/>
              <a:t>the</a:t>
            </a:r>
            <a:r>
              <a:rPr lang="es-ES" sz="1100"/>
              <a:t> center </a:t>
            </a:r>
            <a:r>
              <a:rPr lang="es-ES" sz="1100" err="1"/>
              <a:t>will</a:t>
            </a:r>
            <a:r>
              <a:rPr lang="es-ES" sz="1100"/>
              <a:t> resemble </a:t>
            </a:r>
            <a:r>
              <a:rPr lang="es-ES" sz="1100" err="1"/>
              <a:t>the</a:t>
            </a:r>
            <a:r>
              <a:rPr lang="es-ES" sz="1100"/>
              <a:t> </a:t>
            </a:r>
            <a:r>
              <a:rPr lang="es-ES" sz="1100" err="1"/>
              <a:t>whole</a:t>
            </a:r>
            <a:r>
              <a:rPr lang="es-ES" sz="1100"/>
              <a:t> </a:t>
            </a:r>
            <a:r>
              <a:rPr lang="es-ES" sz="1100" err="1"/>
              <a:t>memory</a:t>
            </a:r>
            <a:r>
              <a:rPr lang="es-ES" sz="1100"/>
              <a:t> </a:t>
            </a:r>
            <a:r>
              <a:rPr lang="es-ES" sz="1100" err="1"/>
              <a:t>we</a:t>
            </a:r>
            <a:r>
              <a:rPr lang="es-ES" sz="1100"/>
              <a:t> </a:t>
            </a:r>
            <a:r>
              <a:rPr lang="es-ES" sz="1100" err="1"/>
              <a:t>have</a:t>
            </a:r>
            <a:r>
              <a:rPr lang="es-ES" sz="1100"/>
              <a:t> ( </a:t>
            </a:r>
            <a:r>
              <a:rPr lang="es-ES" sz="1100" err="1"/>
              <a:t>my</a:t>
            </a:r>
            <a:r>
              <a:rPr lang="es-ES" sz="1100"/>
              <a:t> </a:t>
            </a:r>
            <a:r>
              <a:rPr lang="es-ES" sz="1100" err="1"/>
              <a:t>family</a:t>
            </a:r>
            <a:r>
              <a:rPr lang="es-ES" sz="1100"/>
              <a:t>)</a:t>
            </a:r>
            <a:r>
              <a:rPr lang="es-ES" sz="1100" err="1"/>
              <a:t>of</a:t>
            </a:r>
            <a:r>
              <a:rPr lang="es-ES" sz="1100"/>
              <a:t> </a:t>
            </a:r>
            <a:r>
              <a:rPr lang="es-ES" sz="1100" err="1"/>
              <a:t>her</a:t>
            </a:r>
            <a:r>
              <a:rPr lang="es-ES" sz="1100"/>
              <a:t> </a:t>
            </a:r>
            <a:r>
              <a:rPr lang="es-ES" sz="1100" err="1"/>
              <a:t>to</a:t>
            </a:r>
            <a:r>
              <a:rPr lang="es-ES" sz="1100"/>
              <a:t> show </a:t>
            </a:r>
            <a:r>
              <a:rPr lang="es-ES" sz="1100" err="1"/>
              <a:t>how</a:t>
            </a:r>
            <a:r>
              <a:rPr lang="es-ES" sz="1100"/>
              <a:t> every memories we have brings us to the final image. </a:t>
            </a:r>
          </a:p>
          <a:p>
            <a:pPr>
              <a:lnSpc>
                <a:spcPct val="110000"/>
              </a:lnSpc>
              <a:buClr>
                <a:srgbClr val="262626"/>
              </a:buClr>
            </a:pPr>
            <a:r>
              <a:rPr lang="es-ES" sz="1100"/>
              <a:t>Parques </a:t>
            </a:r>
            <a:r>
              <a:rPr lang="es-ES" sz="1100" err="1"/>
              <a:t>is</a:t>
            </a:r>
            <a:r>
              <a:rPr lang="es-ES" sz="1100"/>
              <a:t> </a:t>
            </a:r>
            <a:r>
              <a:rPr lang="es-ES" sz="1100" err="1"/>
              <a:t>played</a:t>
            </a:r>
            <a:r>
              <a:rPr lang="es-ES" sz="1100"/>
              <a:t> </a:t>
            </a:r>
            <a:r>
              <a:rPr lang="es-ES" sz="1100" err="1"/>
              <a:t>with</a:t>
            </a:r>
            <a:r>
              <a:rPr lang="es-ES" sz="1100"/>
              <a:t> </a:t>
            </a:r>
            <a:r>
              <a:rPr lang="es-ES" sz="1100" err="1"/>
              <a:t>two</a:t>
            </a:r>
            <a:r>
              <a:rPr lang="es-ES" sz="1100"/>
              <a:t> dices, </a:t>
            </a:r>
            <a:r>
              <a:rPr lang="es-ES" sz="1100" err="1"/>
              <a:t>for</a:t>
            </a:r>
            <a:r>
              <a:rPr lang="es-ES" sz="1100"/>
              <a:t> </a:t>
            </a:r>
            <a:r>
              <a:rPr lang="es-ES" sz="1100" err="1"/>
              <a:t>this</a:t>
            </a:r>
            <a:r>
              <a:rPr lang="es-ES" sz="1100"/>
              <a:t> </a:t>
            </a:r>
            <a:r>
              <a:rPr lang="es-ES" sz="1100" err="1"/>
              <a:t>one</a:t>
            </a:r>
            <a:r>
              <a:rPr lang="es-ES" sz="1100"/>
              <a:t> dice </a:t>
            </a:r>
            <a:r>
              <a:rPr lang="es-ES" sz="1100" err="1"/>
              <a:t>will</a:t>
            </a:r>
            <a:r>
              <a:rPr lang="es-ES" sz="1100"/>
              <a:t> </a:t>
            </a:r>
            <a:r>
              <a:rPr lang="es-ES" sz="1100" err="1"/>
              <a:t>highlight</a:t>
            </a:r>
            <a:r>
              <a:rPr lang="es-ES" sz="1100"/>
              <a:t> the number </a:t>
            </a:r>
            <a:r>
              <a:rPr lang="es-ES" sz="1100" err="1"/>
              <a:t>that</a:t>
            </a:r>
            <a:r>
              <a:rPr lang="es-ES" sz="1100"/>
              <a:t> </a:t>
            </a:r>
            <a:r>
              <a:rPr lang="es-ES" sz="1100" err="1"/>
              <a:t>forms</a:t>
            </a:r>
            <a:r>
              <a:rPr lang="es-ES" sz="1100"/>
              <a:t> </a:t>
            </a:r>
            <a:r>
              <a:rPr lang="es-ES" sz="1100" err="1"/>
              <a:t>the</a:t>
            </a:r>
            <a:r>
              <a:rPr lang="es-ES" sz="1100"/>
              <a:t> </a:t>
            </a:r>
            <a:r>
              <a:rPr lang="es-ES" sz="1100" err="1"/>
              <a:t>day</a:t>
            </a:r>
            <a:r>
              <a:rPr lang="es-ES" sz="1100"/>
              <a:t> </a:t>
            </a:r>
            <a:r>
              <a:rPr lang="es-ES" sz="1100" err="1"/>
              <a:t>she</a:t>
            </a:r>
            <a:r>
              <a:rPr lang="es-ES" sz="1100"/>
              <a:t> </a:t>
            </a:r>
            <a:r>
              <a:rPr lang="es-ES" sz="1100" err="1"/>
              <a:t>was</a:t>
            </a:r>
            <a:r>
              <a:rPr lang="es-ES" sz="1100"/>
              <a:t> </a:t>
            </a:r>
            <a:r>
              <a:rPr lang="es-ES" sz="1100" err="1"/>
              <a:t>born</a:t>
            </a:r>
            <a:r>
              <a:rPr lang="es-ES" sz="1100"/>
              <a:t> and </a:t>
            </a:r>
            <a:r>
              <a:rPr lang="es-ES" sz="1100" err="1"/>
              <a:t>the</a:t>
            </a:r>
            <a:r>
              <a:rPr lang="es-ES" sz="1100"/>
              <a:t> </a:t>
            </a:r>
            <a:r>
              <a:rPr lang="es-ES" sz="1100" err="1"/>
              <a:t>other</a:t>
            </a:r>
            <a:r>
              <a:rPr lang="es-ES" sz="1100"/>
              <a:t> dice </a:t>
            </a:r>
            <a:r>
              <a:rPr lang="es-ES" sz="1100" err="1"/>
              <a:t>the</a:t>
            </a:r>
            <a:r>
              <a:rPr lang="es-ES" sz="1100"/>
              <a:t> </a:t>
            </a:r>
            <a:r>
              <a:rPr lang="es-ES" sz="1100" err="1"/>
              <a:t>day</a:t>
            </a:r>
            <a:r>
              <a:rPr lang="es-ES" sz="1100"/>
              <a:t> </a:t>
            </a:r>
            <a:r>
              <a:rPr lang="es-ES" sz="1100" err="1"/>
              <a:t>she</a:t>
            </a:r>
            <a:r>
              <a:rPr lang="es-ES" sz="1100"/>
              <a:t> </a:t>
            </a:r>
            <a:r>
              <a:rPr lang="es-ES" sz="1100" err="1"/>
              <a:t>passed</a:t>
            </a:r>
            <a:r>
              <a:rPr lang="es-ES" sz="1100"/>
              <a:t> </a:t>
            </a:r>
            <a:r>
              <a:rPr lang="es-ES" sz="1100" err="1"/>
              <a:t>away</a:t>
            </a:r>
            <a:r>
              <a:rPr lang="es-ES" sz="1100"/>
              <a:t>. </a:t>
            </a:r>
          </a:p>
          <a:p>
            <a:pPr marL="0" indent="0">
              <a:lnSpc>
                <a:spcPct val="110000"/>
              </a:lnSpc>
              <a:buClr>
                <a:srgbClr val="262626"/>
              </a:buClr>
              <a:buNone/>
            </a:pPr>
            <a:endParaRPr lang="es-ES" sz="1100"/>
          </a:p>
        </p:txBody>
      </p:sp>
    </p:spTree>
    <p:extLst>
      <p:ext uri="{BB962C8B-B14F-4D97-AF65-F5344CB8AC3E}">
        <p14:creationId xmlns:p14="http://schemas.microsoft.com/office/powerpoint/2010/main" val="1268648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descr="Una sala de estar&#10;&#10;Descripción generada automáticamente">
            <a:extLst>
              <a:ext uri="{FF2B5EF4-FFF2-40B4-BE49-F238E27FC236}">
                <a16:creationId xmlns:a16="http://schemas.microsoft.com/office/drawing/2014/main" id="{D9EC7E51-C036-43C7-9192-B80C9B33FBCA}"/>
              </a:ext>
            </a:extLst>
          </p:cNvPr>
          <p:cNvPicPr>
            <a:picLocks noChangeAspect="1"/>
          </p:cNvPicPr>
          <p:nvPr/>
        </p:nvPicPr>
        <p:blipFill rotWithShape="1">
          <a:blip r:embed="rId2">
            <a:alphaModFix amt="35000"/>
          </a:blip>
          <a:srcRect b="25000"/>
          <a:stretch/>
        </p:blipFill>
        <p:spPr>
          <a:xfrm>
            <a:off x="20" y="10"/>
            <a:ext cx="12191980" cy="6857990"/>
          </a:xfrm>
          <a:prstGeom prst="rect">
            <a:avLst/>
          </a:prstGeom>
        </p:spPr>
      </p:pic>
      <p:sp>
        <p:nvSpPr>
          <p:cNvPr id="2" name="Título 1">
            <a:extLst>
              <a:ext uri="{FF2B5EF4-FFF2-40B4-BE49-F238E27FC236}">
                <a16:creationId xmlns:a16="http://schemas.microsoft.com/office/drawing/2014/main" id="{822455AE-B151-4C84-A68F-A121F9FF7306}"/>
              </a:ext>
            </a:extLst>
          </p:cNvPr>
          <p:cNvSpPr>
            <a:spLocks noGrp="1"/>
          </p:cNvSpPr>
          <p:nvPr>
            <p:ph type="title"/>
          </p:nvPr>
        </p:nvSpPr>
        <p:spPr>
          <a:xfrm>
            <a:off x="1066800" y="642594"/>
            <a:ext cx="10058400" cy="1371600"/>
          </a:xfrm>
        </p:spPr>
        <p:txBody>
          <a:bodyPr>
            <a:normAutofit/>
          </a:bodyPr>
          <a:lstStyle/>
          <a:p>
            <a:r>
              <a:rPr lang="es-ES"/>
              <a:t>THE ARCHIVE PICE IN BODY AND SPACE</a:t>
            </a:r>
          </a:p>
        </p:txBody>
      </p:sp>
      <p:sp>
        <p:nvSpPr>
          <p:cNvPr id="3" name="Marcador de contenido 2">
            <a:extLst>
              <a:ext uri="{FF2B5EF4-FFF2-40B4-BE49-F238E27FC236}">
                <a16:creationId xmlns:a16="http://schemas.microsoft.com/office/drawing/2014/main" id="{7981FBA7-D73B-4830-BEC6-BDED8CC55D9D}"/>
              </a:ext>
            </a:extLst>
          </p:cNvPr>
          <p:cNvSpPr>
            <a:spLocks noGrp="1"/>
          </p:cNvSpPr>
          <p:nvPr>
            <p:ph idx="1"/>
          </p:nvPr>
        </p:nvSpPr>
        <p:spPr>
          <a:xfrm>
            <a:off x="1066800" y="2103120"/>
            <a:ext cx="10058400" cy="3849624"/>
          </a:xfrm>
        </p:spPr>
        <p:txBody>
          <a:bodyPr vert="horz" lIns="91440" tIns="45720" rIns="91440" bIns="45720" rtlCol="0">
            <a:normAutofit/>
          </a:bodyPr>
          <a:lstStyle/>
          <a:p>
            <a:r>
              <a:rPr lang="es-ES" err="1"/>
              <a:t>The</a:t>
            </a:r>
            <a:r>
              <a:rPr lang="es-ES"/>
              <a:t> place </a:t>
            </a:r>
            <a:r>
              <a:rPr lang="es-ES" err="1"/>
              <a:t>of</a:t>
            </a:r>
            <a:r>
              <a:rPr lang="es-ES" dirty="0"/>
              <a:t> </a:t>
            </a:r>
            <a:r>
              <a:rPr lang="es-ES" err="1"/>
              <a:t>exposition</a:t>
            </a:r>
            <a:r>
              <a:rPr lang="es-ES" dirty="0"/>
              <a:t> </a:t>
            </a:r>
            <a:r>
              <a:rPr lang="es-ES" err="1"/>
              <a:t>for</a:t>
            </a:r>
            <a:r>
              <a:rPr lang="es-ES" dirty="0"/>
              <a:t> </a:t>
            </a:r>
            <a:r>
              <a:rPr lang="es-ES" err="1"/>
              <a:t>my</a:t>
            </a:r>
            <a:r>
              <a:rPr lang="es-ES"/>
              <a:t> art </a:t>
            </a:r>
            <a:r>
              <a:rPr lang="es-ES" err="1"/>
              <a:t>piece</a:t>
            </a:r>
            <a:r>
              <a:rPr lang="es-ES" dirty="0"/>
              <a:t> </a:t>
            </a:r>
            <a:r>
              <a:rPr lang="es-ES" err="1"/>
              <a:t>is</a:t>
            </a:r>
            <a:r>
              <a:rPr lang="es-ES" dirty="0"/>
              <a:t> </a:t>
            </a:r>
            <a:r>
              <a:rPr lang="es-ES" err="1"/>
              <a:t>key</a:t>
            </a:r>
            <a:r>
              <a:rPr lang="es-ES"/>
              <a:t>, </a:t>
            </a:r>
            <a:r>
              <a:rPr lang="es-ES" err="1"/>
              <a:t>thats</a:t>
            </a:r>
            <a:r>
              <a:rPr lang="es-ES" dirty="0"/>
              <a:t> </a:t>
            </a:r>
            <a:r>
              <a:rPr lang="es-ES" err="1"/>
              <a:t>why</a:t>
            </a:r>
            <a:r>
              <a:rPr lang="es-ES"/>
              <a:t> i </a:t>
            </a:r>
            <a:r>
              <a:rPr lang="es-ES" err="1"/>
              <a:t>decided</a:t>
            </a:r>
            <a:r>
              <a:rPr lang="es-ES" dirty="0"/>
              <a:t> </a:t>
            </a:r>
            <a:r>
              <a:rPr lang="es-ES" err="1"/>
              <a:t>to</a:t>
            </a:r>
            <a:r>
              <a:rPr lang="es-ES" dirty="0"/>
              <a:t> </a:t>
            </a:r>
            <a:r>
              <a:rPr lang="es-ES" err="1"/>
              <a:t>located</a:t>
            </a:r>
            <a:r>
              <a:rPr lang="es-ES"/>
              <a:t> in </a:t>
            </a:r>
            <a:r>
              <a:rPr lang="es-ES" err="1"/>
              <a:t>the</a:t>
            </a:r>
            <a:r>
              <a:rPr lang="es-ES"/>
              <a:t> living </a:t>
            </a:r>
            <a:r>
              <a:rPr lang="es-ES" err="1"/>
              <a:t>room</a:t>
            </a:r>
            <a:r>
              <a:rPr lang="es-ES" dirty="0"/>
              <a:t> </a:t>
            </a:r>
            <a:r>
              <a:rPr lang="es-ES" err="1"/>
              <a:t>of</a:t>
            </a:r>
            <a:r>
              <a:rPr lang="es-ES" dirty="0"/>
              <a:t> </a:t>
            </a:r>
            <a:r>
              <a:rPr lang="es-ES" err="1"/>
              <a:t>my</a:t>
            </a:r>
            <a:r>
              <a:rPr lang="es-ES" dirty="0"/>
              <a:t> </a:t>
            </a:r>
            <a:r>
              <a:rPr lang="es-ES" err="1"/>
              <a:t>house</a:t>
            </a:r>
            <a:r>
              <a:rPr lang="es-ES"/>
              <a:t> in the center table </a:t>
            </a:r>
            <a:r>
              <a:rPr lang="es-ES" err="1"/>
              <a:t>were</a:t>
            </a:r>
            <a:r>
              <a:rPr lang="es-ES" dirty="0"/>
              <a:t> </a:t>
            </a:r>
            <a:r>
              <a:rPr lang="es-ES" err="1"/>
              <a:t>we</a:t>
            </a:r>
            <a:r>
              <a:rPr lang="es-ES" dirty="0"/>
              <a:t> </a:t>
            </a:r>
            <a:r>
              <a:rPr lang="es-ES" err="1"/>
              <a:t>usually</a:t>
            </a:r>
            <a:r>
              <a:rPr lang="es-ES" dirty="0"/>
              <a:t> </a:t>
            </a:r>
            <a:r>
              <a:rPr lang="es-ES" err="1"/>
              <a:t>would</a:t>
            </a:r>
            <a:r>
              <a:rPr lang="es-ES" dirty="0"/>
              <a:t> </a:t>
            </a:r>
            <a:r>
              <a:rPr lang="es-ES" err="1"/>
              <a:t>play</a:t>
            </a:r>
            <a:r>
              <a:rPr lang="es-ES"/>
              <a:t> parques and </a:t>
            </a:r>
            <a:r>
              <a:rPr lang="es-ES" err="1"/>
              <a:t>the</a:t>
            </a:r>
            <a:r>
              <a:rPr lang="es-ES"/>
              <a:t> place </a:t>
            </a:r>
            <a:r>
              <a:rPr lang="es-ES" err="1"/>
              <a:t>my</a:t>
            </a:r>
            <a:r>
              <a:rPr lang="es-ES" dirty="0"/>
              <a:t> </a:t>
            </a:r>
            <a:r>
              <a:rPr lang="es-ES" err="1"/>
              <a:t>grandma</a:t>
            </a:r>
            <a:r>
              <a:rPr lang="es-ES" dirty="0"/>
              <a:t> </a:t>
            </a:r>
            <a:r>
              <a:rPr lang="es-ES" err="1"/>
              <a:t>was</a:t>
            </a:r>
            <a:r>
              <a:rPr lang="es-ES"/>
              <a:t> once in. </a:t>
            </a:r>
          </a:p>
          <a:p>
            <a:pPr>
              <a:buClr>
                <a:srgbClr val="262626"/>
              </a:buClr>
            </a:pPr>
            <a:r>
              <a:rPr lang="es-ES"/>
              <a:t>Relation to space</a:t>
            </a:r>
            <a:endParaRPr lang="es-ES" dirty="0"/>
          </a:p>
          <a:p>
            <a:pPr>
              <a:buClr>
                <a:srgbClr val="262626"/>
              </a:buClr>
            </a:pPr>
            <a:r>
              <a:rPr lang="es-ES"/>
              <a:t>Body is based on the participation of my family members in a happening.</a:t>
            </a:r>
            <a:endParaRPr lang="es-ES" dirty="0"/>
          </a:p>
          <a:p>
            <a:pPr>
              <a:buClr>
                <a:srgbClr val="262626"/>
              </a:buClr>
            </a:pPr>
            <a:r>
              <a:rPr lang="es-ES"/>
              <a:t>Recorded instead of witnessed</a:t>
            </a:r>
            <a:endParaRPr lang="es-ES" dirty="0"/>
          </a:p>
          <a:p>
            <a:pPr>
              <a:buClr>
                <a:srgbClr val="262626"/>
              </a:buClr>
            </a:pPr>
            <a:r>
              <a:rPr lang="es-ES"/>
              <a:t>Happening based on me inviting my family to play parques but instead of bringin the original parques board i will bring the artchive piece and the whole escense of that happening is the physical and emotional reaction of my family to the parques board and all the symbols it contains. Finishing the idea of the happening we will play a whole game of parques in that board.</a:t>
            </a:r>
            <a:endParaRPr lang="es-ES" dirty="0"/>
          </a:p>
        </p:txBody>
      </p:sp>
      <p:sp>
        <p:nvSpPr>
          <p:cNvPr id="7" name="Rectangle 10">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Tree>
    <p:extLst>
      <p:ext uri="{BB962C8B-B14F-4D97-AF65-F5344CB8AC3E}">
        <p14:creationId xmlns:p14="http://schemas.microsoft.com/office/powerpoint/2010/main" val="105710437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 name="Rectangle 72">
            <a:extLst>
              <a:ext uri="{FF2B5EF4-FFF2-40B4-BE49-F238E27FC236}">
                <a16:creationId xmlns:a16="http://schemas.microsoft.com/office/drawing/2014/main" id="{4E9EDDFA-8F05-462B-8D3E-5B9C4FBC73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7" descr="Diagrama&#10;&#10;Descripción generada automáticamente">
            <a:extLst>
              <a:ext uri="{FF2B5EF4-FFF2-40B4-BE49-F238E27FC236}">
                <a16:creationId xmlns:a16="http://schemas.microsoft.com/office/drawing/2014/main" id="{B6E84F3C-8EA5-44D7-B5E3-38BBC529DDD6}"/>
              </a:ext>
            </a:extLst>
          </p:cNvPr>
          <p:cNvPicPr>
            <a:picLocks noGrp="1" noChangeAspect="1"/>
          </p:cNvPicPr>
          <p:nvPr>
            <p:ph idx="1"/>
          </p:nvPr>
        </p:nvPicPr>
        <p:blipFill>
          <a:blip r:embed="rId2"/>
          <a:stretch>
            <a:fillRect/>
          </a:stretch>
        </p:blipFill>
        <p:spPr>
          <a:xfrm>
            <a:off x="727654" y="751821"/>
            <a:ext cx="5367165" cy="5367165"/>
          </a:xfrm>
          <a:prstGeom prst="rect">
            <a:avLst/>
          </a:prstGeom>
        </p:spPr>
      </p:pic>
      <p:sp>
        <p:nvSpPr>
          <p:cNvPr id="71" name="Rectangle 74">
            <a:extLst>
              <a:ext uri="{FF2B5EF4-FFF2-40B4-BE49-F238E27FC236}">
                <a16:creationId xmlns:a16="http://schemas.microsoft.com/office/drawing/2014/main" id="{143F9A23-3237-4ED6-A1E9-C0E6530E05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6">
            <a:extLst>
              <a:ext uri="{FF2B5EF4-FFF2-40B4-BE49-F238E27FC236}">
                <a16:creationId xmlns:a16="http://schemas.microsoft.com/office/drawing/2014/main" id="{C63CD46D-4335-4BA4-842A-BF835A99CB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34C48F3-93C0-46FE-BF5E-A31C15EB158E}"/>
              </a:ext>
            </a:extLst>
          </p:cNvPr>
          <p:cNvSpPr>
            <a:spLocks noGrp="1"/>
          </p:cNvSpPr>
          <p:nvPr>
            <p:ph type="title"/>
          </p:nvPr>
        </p:nvSpPr>
        <p:spPr>
          <a:xfrm>
            <a:off x="7064082" y="642594"/>
            <a:ext cx="4472921" cy="1371600"/>
          </a:xfrm>
        </p:spPr>
        <p:txBody>
          <a:bodyPr vert="horz" lIns="91440" tIns="45720" rIns="91440" bIns="45720" rtlCol="0" anchor="ctr">
            <a:normAutofit/>
          </a:bodyPr>
          <a:lstStyle/>
          <a:p>
            <a:r>
              <a:rPr lang="en-US" sz="4800"/>
              <a:t>THE SKETCH</a:t>
            </a:r>
          </a:p>
        </p:txBody>
      </p:sp>
      <p:sp>
        <p:nvSpPr>
          <p:cNvPr id="5" name="CuadroTexto 4">
            <a:extLst>
              <a:ext uri="{FF2B5EF4-FFF2-40B4-BE49-F238E27FC236}">
                <a16:creationId xmlns:a16="http://schemas.microsoft.com/office/drawing/2014/main" id="{DABE530E-779B-474F-9BD1-5C7DEE48FAF0}"/>
              </a:ext>
            </a:extLst>
          </p:cNvPr>
          <p:cNvSpPr txBox="1"/>
          <p:nvPr/>
        </p:nvSpPr>
        <p:spPr>
          <a:xfrm>
            <a:off x="7064082" y="2103120"/>
            <a:ext cx="4472922" cy="3931920"/>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182880">
              <a:spcAft>
                <a:spcPts val="600"/>
              </a:spcAft>
              <a:buClr>
                <a:schemeClr val="tx1">
                  <a:lumMod val="85000"/>
                  <a:lumOff val="15000"/>
                </a:schemeClr>
              </a:buClr>
              <a:buFont typeface="Garamond" pitchFamily="18" charset="0"/>
              <a:buChar char="◦"/>
            </a:pPr>
            <a:r>
              <a:rPr lang="en-US"/>
              <a:t>Its important to take into account the dices, and the playing parts, plus the wood border. Also as said  I will build it.</a:t>
            </a:r>
          </a:p>
        </p:txBody>
      </p:sp>
    </p:spTree>
    <p:extLst>
      <p:ext uri="{BB962C8B-B14F-4D97-AF65-F5344CB8AC3E}">
        <p14:creationId xmlns:p14="http://schemas.microsoft.com/office/powerpoint/2010/main" val="359856052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8632963-757B-40C2-BB84-FC6107A54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descr="Imagen que contiene edificio, tabla, plataforma, estación&#10;&#10;Descripción generada automáticamente">
            <a:extLst>
              <a:ext uri="{FF2B5EF4-FFF2-40B4-BE49-F238E27FC236}">
                <a16:creationId xmlns:a16="http://schemas.microsoft.com/office/drawing/2014/main" id="{673E12CC-58DC-467A-A468-48C79122BD32}"/>
              </a:ext>
            </a:extLst>
          </p:cNvPr>
          <p:cNvPicPr>
            <a:picLocks noChangeAspect="1"/>
          </p:cNvPicPr>
          <p:nvPr/>
        </p:nvPicPr>
        <p:blipFill rotWithShape="1">
          <a:blip r:embed="rId2"/>
          <a:srcRect t="13934" r="5807" b="13486"/>
          <a:stretch/>
        </p:blipFill>
        <p:spPr>
          <a:xfrm>
            <a:off x="20" y="-1"/>
            <a:ext cx="12191980" cy="6857999"/>
          </a:xfrm>
          <a:prstGeom prst="rect">
            <a:avLst/>
          </a:prstGeom>
        </p:spPr>
      </p:pic>
      <p:sp>
        <p:nvSpPr>
          <p:cNvPr id="11" name="Rectangle 10">
            <a:extLst>
              <a:ext uri="{FF2B5EF4-FFF2-40B4-BE49-F238E27FC236}">
                <a16:creationId xmlns:a16="http://schemas.microsoft.com/office/drawing/2014/main" id="{2853AE55-7E35-44B0-89F1-3F52B262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7615" y="253548"/>
            <a:ext cx="5612193" cy="6361598"/>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BC4BE4D-4B50-4F51-9F85-4B5D60B02D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448" y="407588"/>
            <a:ext cx="5299768" cy="6022878"/>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647E277-1B56-4AD0-A2D8-F1746D09A7FA}"/>
              </a:ext>
            </a:extLst>
          </p:cNvPr>
          <p:cNvSpPr>
            <a:spLocks noGrp="1"/>
          </p:cNvSpPr>
          <p:nvPr>
            <p:ph type="title"/>
          </p:nvPr>
        </p:nvSpPr>
        <p:spPr>
          <a:xfrm>
            <a:off x="774043" y="727626"/>
            <a:ext cx="4602152" cy="1718225"/>
          </a:xfrm>
        </p:spPr>
        <p:txBody>
          <a:bodyPr>
            <a:normAutofit/>
          </a:bodyPr>
          <a:lstStyle/>
          <a:p>
            <a:r>
              <a:rPr lang="es-ES" sz="4400"/>
              <a:t>REFERENCES</a:t>
            </a:r>
          </a:p>
        </p:txBody>
      </p:sp>
      <p:sp>
        <p:nvSpPr>
          <p:cNvPr id="3" name="Marcador de contenido 2">
            <a:extLst>
              <a:ext uri="{FF2B5EF4-FFF2-40B4-BE49-F238E27FC236}">
                <a16:creationId xmlns:a16="http://schemas.microsoft.com/office/drawing/2014/main" id="{FC84741C-D5DC-44DD-AAB2-959CBB2C5D2A}"/>
              </a:ext>
            </a:extLst>
          </p:cNvPr>
          <p:cNvSpPr>
            <a:spLocks noGrp="1"/>
          </p:cNvSpPr>
          <p:nvPr>
            <p:ph idx="1"/>
          </p:nvPr>
        </p:nvSpPr>
        <p:spPr>
          <a:xfrm>
            <a:off x="774043" y="2538920"/>
            <a:ext cx="4602152" cy="3480066"/>
          </a:xfrm>
        </p:spPr>
        <p:txBody>
          <a:bodyPr vert="horz" lIns="91440" tIns="45720" rIns="91440" bIns="45720" rtlCol="0" anchor="t">
            <a:normAutofit/>
          </a:bodyPr>
          <a:lstStyle/>
          <a:p>
            <a:pPr>
              <a:lnSpc>
                <a:spcPct val="110000"/>
              </a:lnSpc>
            </a:pPr>
            <a:r>
              <a:rPr lang="es-ES" sz="1000">
                <a:ea typeface="+mn-lt"/>
                <a:cs typeface="+mn-lt"/>
              </a:rPr>
              <a:t>Christian Boltanski</a:t>
            </a:r>
            <a:endParaRPr lang="es-ES" sz="1000"/>
          </a:p>
          <a:p>
            <a:pPr>
              <a:lnSpc>
                <a:spcPct val="110000"/>
              </a:lnSpc>
              <a:buClr>
                <a:srgbClr val="262626"/>
              </a:buClr>
            </a:pPr>
            <a:r>
              <a:rPr lang="es-ES" sz="1000">
                <a:ea typeface="+mn-lt"/>
                <a:cs typeface="+mn-lt"/>
              </a:rPr>
              <a:t>Instalation of DOPO</a:t>
            </a:r>
            <a:endParaRPr lang="es-ES" sz="1000"/>
          </a:p>
          <a:p>
            <a:pPr>
              <a:lnSpc>
                <a:spcPct val="110000"/>
              </a:lnSpc>
              <a:buClr>
                <a:srgbClr val="262626"/>
              </a:buClr>
            </a:pPr>
            <a:r>
              <a:rPr lang="es-ES" sz="1000">
                <a:ea typeface="+mn-lt"/>
                <a:cs typeface="+mn-lt"/>
              </a:rPr>
              <a:t>An instalation of narrative addressing individual and collective memory, relating the past with the present, and the history with each individuals life.</a:t>
            </a:r>
            <a:endParaRPr lang="es-ES" sz="1000"/>
          </a:p>
          <a:p>
            <a:pPr>
              <a:lnSpc>
                <a:spcPct val="110000"/>
              </a:lnSpc>
              <a:buClr>
                <a:srgbClr val="262626"/>
              </a:buClr>
            </a:pPr>
            <a:r>
              <a:rPr lang="es-ES" sz="1000">
                <a:ea typeface="+mn-lt"/>
                <a:cs typeface="+mn-lt"/>
              </a:rPr>
              <a:t>The subject of the archive art piece are history and life duration. Making emphasis and reflecting upon abscence  (of an individual) </a:t>
            </a:r>
            <a:endParaRPr lang="es-ES" sz="1000"/>
          </a:p>
          <a:p>
            <a:pPr>
              <a:lnSpc>
                <a:spcPct val="110000"/>
              </a:lnSpc>
              <a:buClr>
                <a:srgbClr val="262626"/>
              </a:buClr>
            </a:pPr>
            <a:r>
              <a:rPr lang="es-ES" sz="1000">
                <a:ea typeface="+mn-lt"/>
                <a:cs typeface="+mn-lt"/>
              </a:rPr>
              <a:t>He brings memories back to the surface though the eyes and faces of strangers emerging from photographies who are in suspended in lines and go around without stopping to a point where even if you follow the photography  youll have to let it go at some moment, jsut like memories.</a:t>
            </a:r>
            <a:r>
              <a:rPr lang="es-ES" sz="1000" dirty="0">
                <a:ea typeface="+mn-lt"/>
                <a:cs typeface="+mn-lt"/>
              </a:rPr>
              <a:t> </a:t>
            </a:r>
          </a:p>
          <a:p>
            <a:pPr>
              <a:lnSpc>
                <a:spcPct val="110000"/>
              </a:lnSpc>
              <a:buClr>
                <a:srgbClr val="262626"/>
              </a:buClr>
            </a:pPr>
            <a:r>
              <a:rPr lang="es-ES" sz="1000">
                <a:ea typeface="+mn-lt"/>
                <a:cs typeface="+mn-lt"/>
              </a:rPr>
              <a:t>Chirstian bolstanski though his work does tribute to Mario Merz work and the ability to be present in ones own time, nurturing it and making it fruitful for those who will come next. </a:t>
            </a:r>
            <a:endParaRPr lang="es-ES" sz="1000"/>
          </a:p>
          <a:p>
            <a:pPr>
              <a:lnSpc>
                <a:spcPct val="110000"/>
              </a:lnSpc>
              <a:buClr>
                <a:srgbClr val="262626"/>
              </a:buClr>
            </a:pPr>
            <a:r>
              <a:rPr lang="es-ES" sz="1000">
                <a:ea typeface="+mn-lt"/>
                <a:cs typeface="+mn-lt"/>
              </a:rPr>
              <a:t>He shows how memories are right there and come like brain circuit when reactivated by opening memory drawers. </a:t>
            </a:r>
            <a:endParaRPr lang="es-ES" sz="1000"/>
          </a:p>
          <a:p>
            <a:pPr>
              <a:lnSpc>
                <a:spcPct val="110000"/>
              </a:lnSpc>
              <a:buClr>
                <a:srgbClr val="262626"/>
              </a:buClr>
            </a:pPr>
            <a:endParaRPr lang="es-ES" sz="1000"/>
          </a:p>
        </p:txBody>
      </p:sp>
    </p:spTree>
    <p:extLst>
      <p:ext uri="{BB962C8B-B14F-4D97-AF65-F5344CB8AC3E}">
        <p14:creationId xmlns:p14="http://schemas.microsoft.com/office/powerpoint/2010/main" val="193861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492CDD-E56A-4ED9-92CA-2EF0E1FB0C36}"/>
              </a:ext>
            </a:extLst>
          </p:cNvPr>
          <p:cNvSpPr>
            <a:spLocks noGrp="1"/>
          </p:cNvSpPr>
          <p:nvPr>
            <p:ph type="title"/>
          </p:nvPr>
        </p:nvSpPr>
        <p:spPr/>
        <p:txBody>
          <a:bodyPr/>
          <a:lstStyle/>
          <a:p>
            <a:r>
              <a:rPr lang="es-ES"/>
              <a:t>THE REFERENCES INBEDED IN MY PIECE</a:t>
            </a:r>
          </a:p>
        </p:txBody>
      </p:sp>
      <p:sp>
        <p:nvSpPr>
          <p:cNvPr id="3" name="Marcador de contenido 2">
            <a:extLst>
              <a:ext uri="{FF2B5EF4-FFF2-40B4-BE49-F238E27FC236}">
                <a16:creationId xmlns:a16="http://schemas.microsoft.com/office/drawing/2014/main" id="{D26343C1-15DA-4273-B5D8-1AA315D774DC}"/>
              </a:ext>
            </a:extLst>
          </p:cNvPr>
          <p:cNvSpPr>
            <a:spLocks noGrp="1"/>
          </p:cNvSpPr>
          <p:nvPr>
            <p:ph idx="1"/>
          </p:nvPr>
        </p:nvSpPr>
        <p:spPr/>
        <p:txBody>
          <a:bodyPr vert="horz" lIns="91440" tIns="45720" rIns="91440" bIns="45720" rtlCol="0" anchor="t">
            <a:normAutofit/>
          </a:bodyPr>
          <a:lstStyle/>
          <a:p>
            <a:r>
              <a:rPr lang="es-ES">
                <a:ea typeface="+mn-lt"/>
                <a:cs typeface="+mn-lt"/>
              </a:rPr>
              <a:t>The archival reference is based on me wanting to express and use this art instalation as an example of what i want my art piece to mean. </a:t>
            </a:r>
            <a:endParaRPr lang="es-ES"/>
          </a:p>
          <a:p>
            <a:pPr>
              <a:buClr>
                <a:srgbClr val="262626"/>
              </a:buClr>
            </a:pPr>
            <a:r>
              <a:rPr lang="es-ES">
                <a:ea typeface="+mn-lt"/>
                <a:cs typeface="+mn-lt"/>
              </a:rPr>
              <a:t>The way the parques board relates the past memory of her and the memery we have nowadays of her, and how those memories are different for each individual as each had a different history with my grandma.</a:t>
            </a:r>
            <a:endParaRPr lang="es-ES"/>
          </a:p>
          <a:p>
            <a:pPr>
              <a:buClr>
                <a:srgbClr val="262626"/>
              </a:buClr>
            </a:pPr>
            <a:r>
              <a:rPr lang="es-ES">
                <a:ea typeface="+mn-lt"/>
                <a:cs typeface="+mn-lt"/>
              </a:rPr>
              <a:t>I also include his subjects of life duration (making emphasis on the relevance of time) and abscence, taking into account how by seeing the parques and the symbols it has my family and i will give a relfection on the relevance of time with my grandma, trough those brain circiuts memories that Chsitian also causes with his photographies.</a:t>
            </a:r>
          </a:p>
          <a:p>
            <a:pPr>
              <a:buClr>
                <a:srgbClr val="262626"/>
              </a:buClr>
            </a:pPr>
            <a:r>
              <a:rPr lang="es-ES">
                <a:ea typeface="+mn-lt"/>
                <a:cs typeface="+mn-lt"/>
              </a:rPr>
              <a:t>Lastly to do the same reflection the DOPO instalation is about: the ability to be present on ones life, because it relates to the idea that i want to cause of understnading that to value time with family is an ability we all need.</a:t>
            </a:r>
            <a:endParaRPr lang="es-ES"/>
          </a:p>
          <a:p>
            <a:pPr>
              <a:buClr>
                <a:srgbClr val="262626"/>
              </a:buClr>
            </a:pPr>
            <a:endParaRPr lang="es-ES" dirty="0"/>
          </a:p>
        </p:txBody>
      </p:sp>
    </p:spTree>
    <p:extLst>
      <p:ext uri="{BB962C8B-B14F-4D97-AF65-F5344CB8AC3E}">
        <p14:creationId xmlns:p14="http://schemas.microsoft.com/office/powerpoint/2010/main" val="436209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EE7E08-B389-43E5-B019-1B0A8ACB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4" descr="Imagen que contiene persona, hombre, uniforme militar, foto&#10;&#10;Descripción generada automáticamente">
            <a:extLst>
              <a:ext uri="{FF2B5EF4-FFF2-40B4-BE49-F238E27FC236}">
                <a16:creationId xmlns:a16="http://schemas.microsoft.com/office/drawing/2014/main" id="{5DCE08F5-4E54-4D21-991B-D8DBAB3A91DF}"/>
              </a:ext>
            </a:extLst>
          </p:cNvPr>
          <p:cNvPicPr>
            <a:picLocks noChangeAspect="1"/>
          </p:cNvPicPr>
          <p:nvPr/>
        </p:nvPicPr>
        <p:blipFill rotWithShape="1">
          <a:blip r:embed="rId2"/>
          <a:srcRect r="-2" b="19624"/>
          <a:stretch/>
        </p:blipFill>
        <p:spPr>
          <a:xfrm>
            <a:off x="20" y="10"/>
            <a:ext cx="6392647" cy="6857990"/>
          </a:xfrm>
          <a:prstGeom prst="rect">
            <a:avLst/>
          </a:prstGeom>
        </p:spPr>
      </p:pic>
      <p:sp>
        <p:nvSpPr>
          <p:cNvPr id="11" name="Rectangle 10">
            <a:extLst>
              <a:ext uri="{FF2B5EF4-FFF2-40B4-BE49-F238E27FC236}">
                <a16:creationId xmlns:a16="http://schemas.microsoft.com/office/drawing/2014/main" id="{E60D94A5-8A09-4BAB-8F7C-69BC34C54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21267" y="255102"/>
            <a:ext cx="5342133" cy="6361598"/>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A1AE32B-3A6E-4C5E-8FEB-73861B9A2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9100" y="393365"/>
            <a:ext cx="5018211"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DB40FDE4-2231-4FD4-8D5A-24309CD9C0C4}"/>
              </a:ext>
            </a:extLst>
          </p:cNvPr>
          <p:cNvSpPr>
            <a:spLocks noGrp="1"/>
          </p:cNvSpPr>
          <p:nvPr>
            <p:ph type="title"/>
          </p:nvPr>
        </p:nvSpPr>
        <p:spPr>
          <a:xfrm>
            <a:off x="7064082" y="642594"/>
            <a:ext cx="4472921" cy="1371600"/>
          </a:xfrm>
        </p:spPr>
        <p:txBody>
          <a:bodyPr>
            <a:normAutofit/>
          </a:bodyPr>
          <a:lstStyle/>
          <a:p>
            <a:r>
              <a:rPr lang="es-ES" sz="3400" i="0"/>
              <a:t>BODY AND SPACE REFERENCE</a:t>
            </a:r>
          </a:p>
        </p:txBody>
      </p:sp>
      <p:sp>
        <p:nvSpPr>
          <p:cNvPr id="3" name="Marcador de contenido 2">
            <a:extLst>
              <a:ext uri="{FF2B5EF4-FFF2-40B4-BE49-F238E27FC236}">
                <a16:creationId xmlns:a16="http://schemas.microsoft.com/office/drawing/2014/main" id="{0258E4BB-F7B7-4C12-B1C4-938220FD3938}"/>
              </a:ext>
            </a:extLst>
          </p:cNvPr>
          <p:cNvSpPr>
            <a:spLocks noGrp="1"/>
          </p:cNvSpPr>
          <p:nvPr>
            <p:ph idx="1"/>
          </p:nvPr>
        </p:nvSpPr>
        <p:spPr>
          <a:xfrm>
            <a:off x="7064082" y="2103120"/>
            <a:ext cx="4472922" cy="3931920"/>
          </a:xfrm>
        </p:spPr>
        <p:txBody>
          <a:bodyPr vert="horz" lIns="91440" tIns="45720" rIns="91440" bIns="45720" rtlCol="0" anchor="t">
            <a:normAutofit/>
          </a:bodyPr>
          <a:lstStyle/>
          <a:p>
            <a:r>
              <a:rPr lang="es-ES">
                <a:ea typeface="+mn-lt"/>
                <a:cs typeface="+mn-lt"/>
              </a:rPr>
              <a:t>As said before the happening is a more serious approach to this type of art, so i choose a more serious artist who approaches in the similar motive i want to:</a:t>
            </a:r>
            <a:endParaRPr lang="es-ES"/>
          </a:p>
          <a:p>
            <a:pPr>
              <a:buClr>
                <a:srgbClr val="262626"/>
              </a:buClr>
            </a:pPr>
            <a:r>
              <a:rPr lang="es-ES">
                <a:ea typeface="+mn-lt"/>
                <a:cs typeface="+mn-lt"/>
              </a:rPr>
              <a:t>Joseph Beuys</a:t>
            </a:r>
            <a:endParaRPr lang="es-ES"/>
          </a:p>
          <a:p>
            <a:pPr>
              <a:buClr>
                <a:srgbClr val="262626"/>
              </a:buClr>
            </a:pPr>
            <a:r>
              <a:rPr lang="es-ES">
                <a:ea typeface="+mn-lt"/>
                <a:cs typeface="+mn-lt"/>
              </a:rPr>
              <a:t>Every human being is an artist</a:t>
            </a:r>
            <a:endParaRPr lang="es-ES"/>
          </a:p>
          <a:p>
            <a:pPr>
              <a:buClr>
                <a:srgbClr val="262626"/>
              </a:buClr>
            </a:pPr>
            <a:r>
              <a:rPr lang="es-ES">
                <a:ea typeface="+mn-lt"/>
                <a:cs typeface="+mn-lt"/>
              </a:rPr>
              <a:t>He did a happening doing lectures and dramatic actions doing what he called social sculpture.</a:t>
            </a:r>
            <a:endParaRPr lang="es-ES"/>
          </a:p>
          <a:p>
            <a:pPr>
              <a:buClr>
                <a:srgbClr val="262626"/>
              </a:buClr>
            </a:pPr>
            <a:r>
              <a:rPr lang="es-ES">
                <a:ea typeface="+mn-lt"/>
                <a:cs typeface="+mn-lt"/>
              </a:rPr>
              <a:t>Using art to try and change consciounsness, believing art can and should trnasform people everydays life.</a:t>
            </a:r>
            <a:endParaRPr lang="es-ES"/>
          </a:p>
          <a:p>
            <a:pPr>
              <a:buClr>
                <a:srgbClr val="262626"/>
              </a:buClr>
            </a:pPr>
            <a:r>
              <a:rPr lang="es-ES">
                <a:ea typeface="+mn-lt"/>
                <a:cs typeface="+mn-lt"/>
              </a:rPr>
              <a:t>Impulses of relfection though his happenings.</a:t>
            </a:r>
            <a:endParaRPr lang="es-ES"/>
          </a:p>
          <a:p>
            <a:pPr>
              <a:buClr>
                <a:srgbClr val="262626"/>
              </a:buClr>
            </a:pPr>
            <a:endParaRPr lang="es-ES" dirty="0"/>
          </a:p>
        </p:txBody>
      </p:sp>
    </p:spTree>
    <p:extLst>
      <p:ext uri="{BB962C8B-B14F-4D97-AF65-F5344CB8AC3E}">
        <p14:creationId xmlns:p14="http://schemas.microsoft.com/office/powerpoint/2010/main" val="35383990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Georgia Pro Cond Blac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Panorámica</PresentationFormat>
  <Slides>10</Slides>
  <Notes>0</Notes>
  <HiddenSlides>0</HiddenSlide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SavonVTI</vt:lpstr>
      <vt:lpstr>PLAYING WITH TIME</vt:lpstr>
      <vt:lpstr>MY GRANDMOTHER</vt:lpstr>
      <vt:lpstr>THE REAL ARCHIVE OBJECT</vt:lpstr>
      <vt:lpstr>THE ARTCHIVE PICE</vt:lpstr>
      <vt:lpstr>THE ARCHIVE PICE IN BODY AND SPACE</vt:lpstr>
      <vt:lpstr>THE SKETCH</vt:lpstr>
      <vt:lpstr>REFERENCES</vt:lpstr>
      <vt:lpstr>THE REFERENCES INBEDED IN MY PIECE</vt:lpstr>
      <vt:lpstr>BODY AND SPACE REFERENCE</vt:lpstr>
      <vt:lpstr>THE REFERENCE INBEEDED IN THE SPACE AND THE BODY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
  <cp:revision>366</cp:revision>
  <dcterms:created xsi:type="dcterms:W3CDTF">2020-10-27T03:28:47Z</dcterms:created>
  <dcterms:modified xsi:type="dcterms:W3CDTF">2020-10-27T13:41:16Z</dcterms:modified>
</cp:coreProperties>
</file>